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1" r:id="rId3"/>
    <p:sldId id="262" r:id="rId4"/>
    <p:sldId id="267" r:id="rId5"/>
    <p:sldId id="283" r:id="rId6"/>
    <p:sldId id="264" r:id="rId7"/>
    <p:sldId id="281" r:id="rId8"/>
    <p:sldId id="308" r:id="rId9"/>
    <p:sldId id="309" r:id="rId10"/>
    <p:sldId id="286" r:id="rId11"/>
    <p:sldId id="318" r:id="rId12"/>
    <p:sldId id="314" r:id="rId13"/>
    <p:sldId id="315" r:id="rId14"/>
    <p:sldId id="316" r:id="rId15"/>
    <p:sldId id="317" r:id="rId16"/>
    <p:sldId id="319" r:id="rId17"/>
    <p:sldId id="320" r:id="rId18"/>
    <p:sldId id="321" r:id="rId19"/>
    <p:sldId id="284" r:id="rId20"/>
    <p:sldId id="333" r:id="rId21"/>
    <p:sldId id="310" r:id="rId22"/>
    <p:sldId id="311" r:id="rId23"/>
    <p:sldId id="329" r:id="rId24"/>
    <p:sldId id="325" r:id="rId25"/>
    <p:sldId id="331" r:id="rId26"/>
    <p:sldId id="326" r:id="rId27"/>
    <p:sldId id="327" r:id="rId28"/>
    <p:sldId id="328" r:id="rId29"/>
    <p:sldId id="288" r:id="rId30"/>
    <p:sldId id="332" r:id="rId31"/>
    <p:sldId id="312" r:id="rId32"/>
    <p:sldId id="313" r:id="rId33"/>
    <p:sldId id="330" r:id="rId34"/>
    <p:sldId id="270" r:id="rId35"/>
    <p:sldId id="293" r:id="rId36"/>
    <p:sldId id="294" r:id="rId37"/>
    <p:sldId id="295" r:id="rId38"/>
    <p:sldId id="277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896">
          <p15:clr>
            <a:srgbClr val="A4A3A4"/>
          </p15:clr>
        </p15:guide>
        <p15:guide id="5" orient="horz" pos="244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j5qE/mQN3GNhTn++gPIW+bJkGg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8B29C2-EF69-462E-B646-0787F8DDAD8E}">
  <a:tblStyle styleId="{E98B29C2-EF69-462E-B646-0787F8DDAD8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tcBdr/>
        <a:fill>
          <a:solidFill>
            <a:srgbClr val="D0DEEF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0DEEF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108"/>
      </p:cViewPr>
      <p:guideLst>
        <p:guide orient="horz" pos="720"/>
        <p:guide pos="456"/>
        <p:guide orient="horz" pos="1296"/>
        <p:guide orient="horz" pos="1896"/>
        <p:guide orient="horz"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2644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946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82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36300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1" name="Google Shape;86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00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200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748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1121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420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403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8" name="Google Shape;7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8889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75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20501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42448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4" name="Google Shape;88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8828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7" name="Google Shape;90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49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4919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08424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6347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56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5" name="Google Shape;79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22380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9824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9631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7272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4" name="Google Shape;88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2" name="Google Shape;1012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88814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580102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8" name="Google Shape;1018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2569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6" name="Google Shape;10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0" name="Google Shape;8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2264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4" name="Google Shape;8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680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85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6" name="Google Shape;85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693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name="adj" fmla="val 34279"/>
            </a:avLst>
          </a:prstGeom>
          <a:solidFill>
            <a:srgbClr val="51B3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name="adj" fmla="val 134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>
            <a:spLocks noGrp="1"/>
          </p:cNvSpPr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6"/>
          <p:cNvSpPr txBox="1">
            <a:spLocks noGrp="1"/>
          </p:cNvSpPr>
          <p:nvPr>
            <p:ph type="subTitle" idx="1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651974"/>
            <a:ext cx="5033726" cy="50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3"/>
          <p:cNvSpPr/>
          <p:nvPr/>
        </p:nvSpPr>
        <p:spPr>
          <a:xfrm>
            <a:off x="9776460" y="1540160"/>
            <a:ext cx="259651" cy="115728"/>
          </a:xfrm>
          <a:custGeom>
            <a:avLst/>
            <a:gdLst/>
            <a:ahLst/>
            <a:cxnLst/>
            <a:rect l="l" t="t" r="r" b="b"/>
            <a:pathLst>
              <a:path w="259651" h="115728" extrusionOk="0">
                <a:moveTo>
                  <a:pt x="256889" y="111538"/>
                </a:moveTo>
                <a:lnTo>
                  <a:pt x="131921" y="114110"/>
                </a:lnTo>
                <a:lnTo>
                  <a:pt x="68389" y="115252"/>
                </a:lnTo>
                <a:cubicBezTo>
                  <a:pt x="47244" y="115252"/>
                  <a:pt x="25908" y="115252"/>
                  <a:pt x="4667" y="115729"/>
                </a:cubicBezTo>
                <a:lnTo>
                  <a:pt x="476" y="115729"/>
                </a:lnTo>
                <a:lnTo>
                  <a:pt x="476" y="111443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0873" y="572"/>
                </a:lnTo>
                <a:cubicBezTo>
                  <a:pt x="172878" y="572"/>
                  <a:pt x="214979" y="1619"/>
                  <a:pt x="256984" y="2096"/>
                </a:cubicBezTo>
                <a:lnTo>
                  <a:pt x="259651" y="2096"/>
                </a:lnTo>
                <a:lnTo>
                  <a:pt x="259651" y="4667"/>
                </a:lnTo>
                <a:cubicBezTo>
                  <a:pt x="259651" y="22765"/>
                  <a:pt x="258889" y="40672"/>
                  <a:pt x="258413" y="58483"/>
                </a:cubicBezTo>
                <a:close/>
                <a:moveTo>
                  <a:pt x="256889" y="111538"/>
                </a:moveTo>
                <a:lnTo>
                  <a:pt x="255555" y="57626"/>
                </a:lnTo>
                <a:cubicBezTo>
                  <a:pt x="255079" y="39910"/>
                  <a:pt x="254508" y="22384"/>
                  <a:pt x="254317" y="4953"/>
                </a:cubicBezTo>
                <a:lnTo>
                  <a:pt x="256889" y="7525"/>
                </a:lnTo>
                <a:cubicBezTo>
                  <a:pt x="214884" y="7525"/>
                  <a:pt x="172783" y="9049"/>
                  <a:pt x="130778" y="9049"/>
                </a:cubicBezTo>
                <a:lnTo>
                  <a:pt x="4667" y="9716"/>
                </a:lnTo>
                <a:lnTo>
                  <a:pt x="9430" y="4953"/>
                </a:lnTo>
                <a:lnTo>
                  <a:pt x="9430" y="111538"/>
                </a:lnTo>
                <a:lnTo>
                  <a:pt x="5143" y="107252"/>
                </a:lnTo>
                <a:cubicBezTo>
                  <a:pt x="25908" y="107252"/>
                  <a:pt x="46672" y="107252"/>
                  <a:pt x="67532" y="107823"/>
                </a:cubicBezTo>
                <a:lnTo>
                  <a:pt x="130207" y="10887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3"/>
          <p:cNvSpPr/>
          <p:nvPr/>
        </p:nvSpPr>
        <p:spPr>
          <a:xfrm>
            <a:off x="9916858" y="1674653"/>
            <a:ext cx="259841" cy="115633"/>
          </a:xfrm>
          <a:custGeom>
            <a:avLst/>
            <a:gdLst/>
            <a:ahLst/>
            <a:cxnLst/>
            <a:rect l="l" t="t" r="r" b="b"/>
            <a:pathLst>
              <a:path w="259841" h="115633" extrusionOk="0">
                <a:moveTo>
                  <a:pt x="257175" y="111442"/>
                </a:moveTo>
                <a:lnTo>
                  <a:pt x="132016" y="114014"/>
                </a:lnTo>
                <a:lnTo>
                  <a:pt x="68580" y="115157"/>
                </a:lnTo>
                <a:cubicBezTo>
                  <a:pt x="47339" y="115157"/>
                  <a:pt x="26003" y="115157"/>
                  <a:pt x="4763" y="115633"/>
                </a:cubicBezTo>
                <a:lnTo>
                  <a:pt x="571" y="115633"/>
                </a:lnTo>
                <a:lnTo>
                  <a:pt x="571" y="111442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1064" y="952"/>
                </a:lnTo>
                <a:cubicBezTo>
                  <a:pt x="173164" y="952"/>
                  <a:pt x="215169" y="2000"/>
                  <a:pt x="257175" y="2477"/>
                </a:cubicBezTo>
                <a:lnTo>
                  <a:pt x="259842" y="2477"/>
                </a:lnTo>
                <a:lnTo>
                  <a:pt x="259842" y="5048"/>
                </a:lnTo>
                <a:cubicBezTo>
                  <a:pt x="259842" y="23146"/>
                  <a:pt x="258985" y="41053"/>
                  <a:pt x="258509" y="58865"/>
                </a:cubicBezTo>
                <a:close/>
                <a:moveTo>
                  <a:pt x="257175" y="111442"/>
                </a:moveTo>
                <a:lnTo>
                  <a:pt x="255841" y="57531"/>
                </a:lnTo>
                <a:cubicBezTo>
                  <a:pt x="255841" y="39815"/>
                  <a:pt x="254794" y="22288"/>
                  <a:pt x="254603" y="4858"/>
                </a:cubicBezTo>
                <a:lnTo>
                  <a:pt x="257175" y="7429"/>
                </a:lnTo>
                <a:cubicBezTo>
                  <a:pt x="215169" y="7429"/>
                  <a:pt x="173164" y="8953"/>
                  <a:pt x="131064" y="8953"/>
                </a:cubicBezTo>
                <a:lnTo>
                  <a:pt x="4953" y="9620"/>
                </a:lnTo>
                <a:lnTo>
                  <a:pt x="9715" y="4858"/>
                </a:lnTo>
                <a:lnTo>
                  <a:pt x="9715" y="111442"/>
                </a:lnTo>
                <a:lnTo>
                  <a:pt x="5429" y="107156"/>
                </a:lnTo>
                <a:cubicBezTo>
                  <a:pt x="26194" y="107156"/>
                  <a:pt x="46958" y="107156"/>
                  <a:pt x="67818" y="107728"/>
                </a:cubicBezTo>
                <a:lnTo>
                  <a:pt x="130493" y="108775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53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301" name="Google Shape;301;p53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p53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303" name="Google Shape;303;p53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3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3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53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3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3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3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3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3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3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3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3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3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3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3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3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3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3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3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3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3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3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3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3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3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3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3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3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3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3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3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3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3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3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3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3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3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3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3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3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3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3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3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3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3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3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3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3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3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3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3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3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3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3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3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3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3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3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3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3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3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3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3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3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3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3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3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3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3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3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3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3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3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3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3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3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3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3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3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3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3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3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3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3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3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3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3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3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3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3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3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3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3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3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3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3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3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2" name="Google Shape;402;p53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03" name="Google Shape;403;p53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3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23" name="Google Shape;423;p54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32" name="Google Shape;432;p55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5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40" name="Google Shape;440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42" name="Google Shape;442;p56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6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6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6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59" name="Google Shape;459;p56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61" name="Google Shape;461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2" name="Google Shape;56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64" name="Google Shape;564;p57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7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581" name="Google Shape;581;p57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583" name="Google Shape;583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avLst/>
              <a:gdLst/>
              <a:ahLst/>
              <a:cxnLst/>
              <a:rect l="l" t="t" r="r" b="b"/>
              <a:pathLst>
                <a:path w="339909" h="307970" extrusionOk="0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avLst/>
              <a:gdLst/>
              <a:ahLst/>
              <a:cxnLst/>
              <a:rect l="l" t="t" r="r" b="b"/>
              <a:pathLst>
                <a:path w="331725" h="300629" extrusionOk="0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avLst/>
              <a:gdLst/>
              <a:ahLst/>
              <a:cxnLst/>
              <a:rect l="l" t="t" r="r" b="b"/>
              <a:pathLst>
                <a:path w="547274" h="337765" extrusionOk="0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avLst/>
              <a:gdLst/>
              <a:ahLst/>
              <a:cxnLst/>
              <a:rect l="l" t="t" r="r" b="b"/>
              <a:pathLst>
                <a:path w="351892" h="306907" extrusionOk="0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avLst/>
              <a:gdLst/>
              <a:ahLst/>
              <a:cxnLst/>
              <a:rect l="l" t="t" r="r" b="b"/>
              <a:pathLst>
                <a:path w="351746" h="298146" extrusionOk="0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avLst/>
              <a:gdLst/>
              <a:ahLst/>
              <a:cxnLst/>
              <a:rect l="l" t="t" r="r" b="b"/>
              <a:pathLst>
                <a:path w="344147" h="307788" extrusionOk="0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avLst/>
              <a:gdLst/>
              <a:ahLst/>
              <a:cxnLst/>
              <a:rect l="l" t="t" r="r" b="b"/>
              <a:pathLst>
                <a:path w="344194" h="297808" extrusionOk="0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avLst/>
              <a:gdLst/>
              <a:ahLst/>
              <a:cxnLst/>
              <a:rect l="l" t="t" r="r" b="b"/>
              <a:pathLst>
                <a:path w="355545" h="309859" extrusionOk="0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avLst/>
              <a:gdLst/>
              <a:ahLst/>
              <a:cxnLst/>
              <a:rect l="l" t="t" r="r" b="b"/>
              <a:pathLst>
                <a:path w="347508" h="300224" extrusionOk="0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avLst/>
              <a:gdLst/>
              <a:ahLst/>
              <a:cxnLst/>
              <a:rect l="l" t="t" r="r" b="b"/>
              <a:pathLst>
                <a:path w="539090" h="325929" extrusionOk="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avLst/>
              <a:gdLst/>
              <a:ahLst/>
              <a:cxnLst/>
              <a:rect l="l" t="t" r="r" b="b"/>
              <a:pathLst>
                <a:path w="531491" h="337589" extrusionOk="0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avLst/>
              <a:gdLst/>
              <a:ahLst/>
              <a:cxnLst/>
              <a:rect l="l" t="t" r="r" b="b"/>
              <a:pathLst>
                <a:path w="520823" h="321496" extrusionOk="0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avLst/>
              <a:gdLst/>
              <a:ahLst/>
              <a:cxnLst/>
              <a:rect l="l" t="t" r="r" b="b"/>
              <a:pathLst>
                <a:path w="249598" h="269764" extrusionOk="0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avLst/>
              <a:gdLst/>
              <a:ahLst/>
              <a:cxnLst/>
              <a:rect l="l" t="t" r="r" b="b"/>
              <a:pathLst>
                <a:path w="238784" h="264649" extrusionOk="0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avLst/>
              <a:gdLst/>
              <a:ahLst/>
              <a:cxnLst/>
              <a:rect l="l" t="t" r="r" b="b"/>
              <a:pathLst>
                <a:path w="239076" h="252082" extrusionOk="0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avLst/>
              <a:gdLst/>
              <a:ahLst/>
              <a:cxnLst/>
              <a:rect l="l" t="t" r="r" b="b"/>
              <a:pathLst>
                <a:path w="230015" h="246236" extrusionOk="0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avLst/>
              <a:gdLst/>
              <a:ahLst/>
              <a:cxnLst/>
              <a:rect l="l" t="t" r="r" b="b"/>
              <a:pathLst>
                <a:path w="2008328" h="1307466" extrusionOk="0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avLst/>
              <a:gdLst/>
              <a:ahLst/>
              <a:cxnLst/>
              <a:rect l="l" t="t" r="r" b="b"/>
              <a:pathLst>
                <a:path w="2008328" h="186321" extrusionOk="0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avLst/>
              <a:gdLst/>
              <a:ahLst/>
              <a:cxnLst/>
              <a:rect l="l" t="t" r="r" b="b"/>
              <a:pathLst>
                <a:path w="87680" h="87680" extrusionOk="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avLst/>
              <a:gdLst/>
              <a:ahLst/>
              <a:cxnLst/>
              <a:rect l="l" t="t" r="r" b="b"/>
              <a:pathLst>
                <a:path w="1959410" h="2769230" extrusionOk="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avLst/>
              <a:gdLst/>
              <a:ahLst/>
              <a:cxnLst/>
              <a:rect l="l" t="t" r="r" b="b"/>
              <a:pathLst>
                <a:path w="1186776" h="2397851" extrusionOk="0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avLst/>
              <a:gdLst/>
              <a:ahLst/>
              <a:cxnLst/>
              <a:rect l="l" t="t" r="r" b="b"/>
              <a:pathLst>
                <a:path w="171073" h="802976" extrusionOk="0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avLst/>
              <a:gdLst/>
              <a:ahLst/>
              <a:cxnLst/>
              <a:rect l="l" t="t" r="r" b="b"/>
              <a:pathLst>
                <a:path w="934545" h="251323" extrusionOk="0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avLst/>
              <a:gdLst/>
              <a:ahLst/>
              <a:cxnLst/>
              <a:rect l="l" t="t" r="r" b="b"/>
              <a:pathLst>
                <a:path w="572065" h="1173884" extrusionOk="0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avLst/>
              <a:gdLst/>
              <a:ahLst/>
              <a:cxnLst/>
              <a:rect l="l" t="t" r="r" b="b"/>
              <a:pathLst>
                <a:path w="1229091" h="503801" extrusionOk="0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0062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>
            <a:spLocks noGrp="1"/>
          </p:cNvSpPr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sz="3600" b="1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41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80" name="Google Shape;80;p41"/>
            <p:cNvSpPr/>
            <p:nvPr/>
          </p:nvSpPr>
          <p:spPr>
            <a:xfrm>
              <a:off x="5821870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1"/>
            <p:cNvSpPr/>
            <p:nvPr/>
          </p:nvSpPr>
          <p:spPr>
            <a:xfrm>
              <a:off x="5605653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1"/>
            <p:cNvSpPr/>
            <p:nvPr/>
          </p:nvSpPr>
          <p:spPr>
            <a:xfrm>
              <a:off x="5766720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1"/>
            <p:cNvSpPr/>
            <p:nvPr/>
          </p:nvSpPr>
          <p:spPr>
            <a:xfrm>
              <a:off x="5605557" y="1598739"/>
              <a:ext cx="442150" cy="39052"/>
            </a:xfrm>
            <a:custGeom>
              <a:avLst/>
              <a:gdLst/>
              <a:ahLst/>
              <a:cxnLst/>
              <a:rect l="l" t="t" r="r" b="b"/>
              <a:pathLst>
                <a:path w="442150" h="39052" extrusionOk="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6706362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1"/>
            <p:cNvSpPr/>
            <p:nvPr/>
          </p:nvSpPr>
          <p:spPr>
            <a:xfrm>
              <a:off x="6490049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1"/>
            <p:cNvSpPr/>
            <p:nvPr/>
          </p:nvSpPr>
          <p:spPr>
            <a:xfrm>
              <a:off x="6651116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1"/>
            <p:cNvSpPr/>
            <p:nvPr/>
          </p:nvSpPr>
          <p:spPr>
            <a:xfrm>
              <a:off x="6490049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7590758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7374445" y="1478914"/>
              <a:ext cx="442055" cy="158877"/>
            </a:xfrm>
            <a:custGeom>
              <a:avLst/>
              <a:gdLst/>
              <a:ahLst/>
              <a:cxnLst/>
              <a:rect l="l" t="t" r="r" b="b"/>
              <a:pathLst>
                <a:path w="442055" h="158877" extrusionOk="0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7535513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7374445" y="1598739"/>
              <a:ext cx="442055" cy="39052"/>
            </a:xfrm>
            <a:custGeom>
              <a:avLst/>
              <a:gdLst/>
              <a:ahLst/>
              <a:cxnLst/>
              <a:rect l="l" t="t" r="r" b="b"/>
              <a:pathLst>
                <a:path w="442055" h="39052" extrusionOk="0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8475154" y="1027906"/>
              <a:ext cx="9525" cy="357759"/>
            </a:xfrm>
            <a:custGeom>
              <a:avLst/>
              <a:gdLst/>
              <a:ahLst/>
              <a:cxnLst/>
              <a:rect l="l" t="t" r="r" b="b"/>
              <a:pathLst>
                <a:path w="9525" h="357759" extrusionOk="0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8258841" y="1478914"/>
              <a:ext cx="442150" cy="158877"/>
            </a:xfrm>
            <a:custGeom>
              <a:avLst/>
              <a:gdLst/>
              <a:ahLst/>
              <a:cxnLst/>
              <a:rect l="l" t="t" r="r" b="b"/>
              <a:pathLst>
                <a:path w="442150" h="158877" extrusionOk="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8419909" y="1363471"/>
              <a:ext cx="119919" cy="115442"/>
            </a:xfrm>
            <a:custGeom>
              <a:avLst/>
              <a:gdLst/>
              <a:ahLst/>
              <a:cxnLst/>
              <a:rect l="l" t="t" r="r" b="b"/>
              <a:pathLst>
                <a:path w="119919" h="115442" extrusionOk="0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1"/>
            <p:cNvSpPr/>
            <p:nvPr/>
          </p:nvSpPr>
          <p:spPr>
            <a:xfrm>
              <a:off x="8258841" y="1598739"/>
              <a:ext cx="442054" cy="39052"/>
            </a:xfrm>
            <a:custGeom>
              <a:avLst/>
              <a:gdLst/>
              <a:ahLst/>
              <a:cxnLst/>
              <a:rect l="l" t="t" r="r" b="b"/>
              <a:pathLst>
                <a:path w="442054" h="39052" extrusionOk="0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41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97" name="Google Shape;97;p41"/>
            <p:cNvSpPr/>
            <p:nvPr/>
          </p:nvSpPr>
          <p:spPr>
            <a:xfrm>
              <a:off x="2424114" y="5988112"/>
              <a:ext cx="259651" cy="115442"/>
            </a:xfrm>
            <a:custGeom>
              <a:avLst/>
              <a:gdLst/>
              <a:ahLst/>
              <a:cxnLst/>
              <a:rect l="l" t="t" r="r" b="b"/>
              <a:pathLst>
                <a:path w="259651" h="115442" extrusionOk="0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41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99" name="Google Shape;99;p41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563689" h="1666398" extrusionOk="0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1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42792" h="380618" extrusionOk="0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1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avLst/>
                <a:gdLst/>
                <a:ahLst/>
                <a:cxnLst/>
                <a:rect l="l" t="t" r="r" b="b"/>
                <a:pathLst>
                  <a:path w="192023" h="1577911" extrusionOk="0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1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158495" h="380618" extrusionOk="0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1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avLst/>
                <a:gdLst/>
                <a:ahLst/>
                <a:cxnLst/>
                <a:rect l="l" t="t" r="r" b="b"/>
                <a:pathLst>
                  <a:path w="475297" h="1666398" extrusionOk="0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avLst/>
                <a:gdLst/>
                <a:ahLst/>
                <a:cxnLst/>
                <a:rect l="l" t="t" r="r" b="b"/>
                <a:pathLst>
                  <a:path w="222694" h="380618" extrusionOk="0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1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avLst/>
                <a:gdLst/>
                <a:ahLst/>
                <a:cxnLst/>
                <a:rect l="l" t="t" r="r" b="b"/>
                <a:pathLst>
                  <a:path w="862964" h="32575" extrusionOk="0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1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avLst/>
                <a:gdLst/>
                <a:ahLst/>
                <a:cxnLst/>
                <a:rect l="l" t="t" r="r" b="b"/>
                <a:pathLst>
                  <a:path w="2189797" h="1615820" extrusionOk="0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1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2350198" h="119729" extrusionOk="0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1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900874" h="20002" extrusionOk="0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1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592836" h="20002" extrusionOk="0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1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avLst/>
                <a:gdLst/>
                <a:ahLst/>
                <a:cxnLst/>
                <a:rect l="l" t="t" r="r" b="b"/>
                <a:pathLst>
                  <a:path w="522541" h="804671" extrusionOk="0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1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1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38791" h="41338" extrusionOk="0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1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1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1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1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1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1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1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1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02050" h="41338" extrusionOk="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1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1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8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1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1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1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1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368807" h="41338" extrusionOk="0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1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1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148399" h="41338" extrusionOk="0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1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467010" h="41338" extrusionOk="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1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avLst/>
                <a:gdLst/>
                <a:ahLst/>
                <a:cxnLst/>
                <a:rect l="l" t="t" r="r" b="b"/>
                <a:pathLst>
                  <a:path w="296894" h="41338" extrusionOk="0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1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1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553116" h="14954" extrusionOk="0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1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1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1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72034" h="14954" extrusionOk="0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1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1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avLst/>
                <a:gdLst/>
                <a:ahLst/>
                <a:cxnLst/>
                <a:rect l="l" t="t" r="r" b="b"/>
                <a:pathLst>
                  <a:path w="50482" h="50482" extrusionOk="0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1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206692" h="14954" extrusionOk="0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1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avLst/>
                <a:gdLst/>
                <a:ahLst/>
                <a:cxnLst/>
                <a:rect l="l" t="t" r="r" b="b"/>
                <a:pathLst>
                  <a:path w="357377" h="14954" extrusionOk="0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1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60521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1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0609" extrusionOk="0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1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19135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1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305847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1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255651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1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avLst/>
                <a:gdLst/>
                <a:ahLst/>
                <a:cxnLst/>
                <a:rect l="l" t="t" r="r" b="b"/>
                <a:pathLst>
                  <a:path w="70961" h="410813" extrusionOk="0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1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avLst/>
                <a:gdLst/>
                <a:ahLst/>
                <a:cxnLst/>
                <a:rect l="l" t="t" r="r" b="b"/>
                <a:pathLst>
                  <a:path w="790003" h="436435" extrusionOk="0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1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1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1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1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1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1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3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1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06" extrusionOk="0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1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3999" extrusionOk="0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1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avLst/>
                <a:gdLst/>
                <a:ahLst/>
                <a:cxnLst/>
                <a:rect l="l" t="t" r="r" b="b"/>
                <a:pathLst>
                  <a:path w="31337" h="4015" extrusionOk="0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1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avLst/>
                <a:gdLst/>
                <a:ahLst/>
                <a:cxnLst/>
                <a:rect l="l" t="t" r="r" b="b"/>
                <a:pathLst>
                  <a:path w="213645" h="196691" extrusionOk="0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1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avLst/>
                <a:gdLst/>
                <a:ahLst/>
                <a:cxnLst/>
                <a:rect l="l" t="t" r="r" b="b"/>
                <a:pathLst>
                  <a:path w="427197" h="426532" extrusionOk="0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1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avLst/>
                <a:gdLst/>
                <a:ahLst/>
                <a:cxnLst/>
                <a:rect l="l" t="t" r="r" b="b"/>
                <a:pathLst>
                  <a:path w="426994" h="427214" extrusionOk="0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1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avLst/>
                <a:gdLst/>
                <a:ahLst/>
                <a:cxnLst/>
                <a:rect l="l" t="t" r="r" b="b"/>
                <a:pathLst>
                  <a:path w="427105" h="375781" extrusionOk="0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1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avLst/>
                <a:gdLst/>
                <a:ahLst/>
                <a:cxnLst/>
                <a:rect l="l" t="t" r="r" b="b"/>
                <a:pathLst>
                  <a:path w="361187" h="202691" extrusionOk="0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1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1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avLst/>
                <a:gdLst/>
                <a:ahLst/>
                <a:cxnLst/>
                <a:rect l="l" t="t" r="r" b="b"/>
                <a:pathLst>
                  <a:path w="268128" h="89249" extrusionOk="0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1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1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avLst/>
                <a:gdLst/>
                <a:ahLst/>
                <a:cxnLst/>
                <a:rect l="l" t="t" r="r" b="b"/>
                <a:pathLst>
                  <a:path w="274891" h="4095" extrusionOk="0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1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22479" extrusionOk="0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1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99739" h="18573" extrusionOk="0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1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1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38493" h="18573" extrusionOk="0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1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1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1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1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1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1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24027" h="18573" extrusionOk="0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1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186785" h="18573" extrusionOk="0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1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avLst/>
                <a:gdLst/>
                <a:ahLst/>
                <a:cxnLst/>
                <a:rect l="l" t="t" r="r" b="b"/>
                <a:pathLst>
                  <a:path w="259175" h="18573" extrusionOk="0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1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avLst/>
                <a:gdLst/>
                <a:ahLst/>
                <a:cxnLst/>
                <a:rect l="l" t="t" r="r" b="b"/>
                <a:pathLst>
                  <a:path w="45053" h="45053" extrusionOk="0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1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1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8011" extrusionOk="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1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1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1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1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avLst/>
                <a:gdLst/>
                <a:ahLst/>
                <a:cxnLst/>
                <a:rect l="l" t="t" r="r" b="b"/>
                <a:pathLst>
                  <a:path w="175974" h="176046" extrusionOk="0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1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avLst/>
                <a:gdLst/>
                <a:ahLst/>
                <a:cxnLst/>
                <a:rect l="l" t="t" r="r" b="b"/>
                <a:pathLst>
                  <a:path w="88107" h="100965" extrusionOk="0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1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1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2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1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8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1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avLst/>
                <a:gdLst/>
                <a:ahLst/>
                <a:cxnLst/>
                <a:rect l="l" t="t" r="r" b="b"/>
                <a:pathLst>
                  <a:path w="176410" h="176212" extrusionOk="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1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88010" h="170307" extrusionOk="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1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1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1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1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avLst/>
                <a:gdLst/>
                <a:ahLst/>
                <a:cxnLst/>
                <a:rect l="l" t="t" r="r" b="b"/>
                <a:pathLst>
                  <a:path w="176022" h="176021" extrusionOk="0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1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145256" h="175736" extrusionOk="0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1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avLst/>
                <a:gdLst/>
                <a:ahLst/>
                <a:cxnLst/>
                <a:rect l="l" t="t" r="r" b="b"/>
                <a:pathLst>
                  <a:path w="121920" h="121920" extrusionOk="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1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50673" h="7143" extrusionOk="0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1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avLst/>
                <a:gdLst/>
                <a:ahLst/>
                <a:cxnLst/>
                <a:rect l="l" t="t" r="r" b="b"/>
                <a:pathLst>
                  <a:path w="75819" h="7143" extrusionOk="0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3"/>
          <p:cNvSpPr>
            <a:spLocks noGrp="1"/>
          </p:cNvSpPr>
          <p:nvPr>
            <p:ph type="pic" idx="2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name="adj1" fmla="val 20887794"/>
              <a:gd name="adj2" fmla="val 16988131"/>
            </a:avLst>
          </a:prstGeom>
          <a:noFill/>
          <a:ln w="31750" cap="flat" cmpd="sng">
            <a:solidFill>
              <a:srgbClr val="FF5D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48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230" name="Google Shape;230;p48"/>
            <p:cNvSpPr/>
            <p:nvPr/>
          </p:nvSpPr>
          <p:spPr>
            <a:xfrm>
              <a:off x="10892555" y="2801631"/>
              <a:ext cx="439112" cy="640351"/>
            </a:xfrm>
            <a:custGeom>
              <a:avLst/>
              <a:gdLst/>
              <a:ahLst/>
              <a:cxnLst/>
              <a:rect l="l" t="t" r="r" b="b"/>
              <a:pathLst>
                <a:path w="428648" h="623694" extrusionOk="0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8"/>
            <p:cNvSpPr/>
            <p:nvPr/>
          </p:nvSpPr>
          <p:spPr>
            <a:xfrm>
              <a:off x="10916979" y="3543910"/>
              <a:ext cx="445037" cy="245407"/>
            </a:xfrm>
            <a:custGeom>
              <a:avLst/>
              <a:gdLst/>
              <a:ahLst/>
              <a:cxnLst/>
              <a:rect l="l" t="t" r="r" b="b"/>
              <a:pathLst>
                <a:path w="434432" h="239023" extrusionOk="0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8"/>
            <p:cNvSpPr/>
            <p:nvPr/>
          </p:nvSpPr>
          <p:spPr>
            <a:xfrm>
              <a:off x="10652326" y="3657649"/>
              <a:ext cx="522703" cy="240666"/>
            </a:xfrm>
            <a:custGeom>
              <a:avLst/>
              <a:gdLst/>
              <a:ahLst/>
              <a:cxnLst/>
              <a:rect l="l" t="t" r="r" b="b"/>
              <a:pathLst>
                <a:path w="510247" h="234406" extrusionOk="0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8"/>
            <p:cNvSpPr/>
            <p:nvPr/>
          </p:nvSpPr>
          <p:spPr>
            <a:xfrm>
              <a:off x="10610671" y="2976825"/>
              <a:ext cx="551319" cy="988523"/>
            </a:xfrm>
            <a:custGeom>
              <a:avLst/>
              <a:gdLst/>
              <a:ahLst/>
              <a:cxnLst/>
              <a:rect l="l" t="t" r="r" b="b"/>
              <a:pathLst>
                <a:path w="538182" h="962809" extrusionOk="0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8"/>
            <p:cNvSpPr/>
            <p:nvPr/>
          </p:nvSpPr>
          <p:spPr>
            <a:xfrm>
              <a:off x="10464545" y="3157542"/>
              <a:ext cx="292355" cy="509298"/>
            </a:xfrm>
            <a:custGeom>
              <a:avLst/>
              <a:gdLst/>
              <a:ahLst/>
              <a:cxnLst/>
              <a:rect l="l" t="t" r="r" b="b"/>
              <a:pathLst>
                <a:path w="285388" h="496050" extrusionOk="0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8"/>
            <p:cNvSpPr/>
            <p:nvPr/>
          </p:nvSpPr>
          <p:spPr>
            <a:xfrm>
              <a:off x="10604406" y="3325396"/>
              <a:ext cx="139790" cy="546644"/>
            </a:xfrm>
            <a:custGeom>
              <a:avLst/>
              <a:gdLst/>
              <a:ahLst/>
              <a:cxnLst/>
              <a:rect l="l" t="t" r="r" b="b"/>
              <a:pathLst>
                <a:path w="136459" h="532424" extrusionOk="0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rgbClr val="4472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9"/>
          <p:cNvSpPr>
            <a:spLocks noGrp="1"/>
          </p:cNvSpPr>
          <p:nvPr>
            <p:ph type="pic" idx="2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49"/>
          <p:cNvSpPr>
            <a:spLocks noGrp="1"/>
          </p:cNvSpPr>
          <p:nvPr>
            <p:ph type="pic" idx="3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>
            <a:spLocks noGrp="1"/>
          </p:cNvSpPr>
          <p:nvPr>
            <p:ph type="body" idx="1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42" name="Google Shape;242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</p:grpSpPr>
        <p:sp>
          <p:nvSpPr>
            <p:cNvPr id="243" name="Google Shape;243;p49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9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9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/>
          <p:nvPr/>
        </p:nvSpPr>
        <p:spPr>
          <a:xfrm>
            <a:off x="0" y="0"/>
            <a:ext cx="4453557" cy="6858000"/>
          </a:xfrm>
          <a:prstGeom prst="parallelogram">
            <a:avLst>
              <a:gd name="adj" fmla="val 3427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0"/>
          <p:cNvSpPr>
            <a:spLocks noGrp="1"/>
          </p:cNvSpPr>
          <p:nvPr>
            <p:ph type="pic" idx="2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54" name="Google Shape;25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56" name="Google Shape;256;p50"/>
            <p:cNvSpPr/>
            <p:nvPr/>
          </p:nvSpPr>
          <p:spPr>
            <a:xfrm>
              <a:off x="2728251" y="3236115"/>
              <a:ext cx="939848" cy="1697834"/>
            </a:xfrm>
            <a:custGeom>
              <a:avLst/>
              <a:gdLst/>
              <a:ahLst/>
              <a:cxnLst/>
              <a:rect l="l" t="t" r="r" b="b"/>
              <a:pathLst>
                <a:path w="939848" h="1697834" extrusionOk="0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0"/>
            <p:cNvSpPr/>
            <p:nvPr/>
          </p:nvSpPr>
          <p:spPr>
            <a:xfrm>
              <a:off x="2888360" y="3430428"/>
              <a:ext cx="481584" cy="1538954"/>
            </a:xfrm>
            <a:custGeom>
              <a:avLst/>
              <a:gdLst/>
              <a:ahLst/>
              <a:cxnLst/>
              <a:rect l="l" t="t" r="r" b="b"/>
              <a:pathLst>
                <a:path w="481584" h="1538954" extrusionOk="0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0"/>
            <p:cNvSpPr/>
            <p:nvPr/>
          </p:nvSpPr>
          <p:spPr>
            <a:xfrm>
              <a:off x="2851213" y="3902201"/>
              <a:ext cx="231171" cy="143541"/>
            </a:xfrm>
            <a:custGeom>
              <a:avLst/>
              <a:gdLst/>
              <a:ahLst/>
              <a:cxnLst/>
              <a:rect l="l" t="t" r="r" b="b"/>
              <a:pathLst>
                <a:path w="231171" h="143541" extrusionOk="0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0"/>
            <p:cNvSpPr/>
            <p:nvPr/>
          </p:nvSpPr>
          <p:spPr>
            <a:xfrm>
              <a:off x="3094077" y="3766560"/>
              <a:ext cx="156637" cy="272039"/>
            </a:xfrm>
            <a:custGeom>
              <a:avLst/>
              <a:gdLst/>
              <a:ahLst/>
              <a:cxnLst/>
              <a:rect l="l" t="t" r="r" b="b"/>
              <a:pathLst>
                <a:path w="156637" h="272039" extrusionOk="0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0"/>
            <p:cNvSpPr/>
            <p:nvPr/>
          </p:nvSpPr>
          <p:spPr>
            <a:xfrm>
              <a:off x="3190875" y="4210240"/>
              <a:ext cx="192690" cy="200311"/>
            </a:xfrm>
            <a:custGeom>
              <a:avLst/>
              <a:gdLst/>
              <a:ahLst/>
              <a:cxnLst/>
              <a:rect l="l" t="t" r="r" b="b"/>
              <a:pathLst>
                <a:path w="192690" h="200311" extrusionOk="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0"/>
            <p:cNvSpPr/>
            <p:nvPr/>
          </p:nvSpPr>
          <p:spPr>
            <a:xfrm>
              <a:off x="2944082" y="4335875"/>
              <a:ext cx="246507" cy="71247"/>
            </a:xfrm>
            <a:custGeom>
              <a:avLst/>
              <a:gdLst/>
              <a:ahLst/>
              <a:cxnLst/>
              <a:rect l="l" t="t" r="r" b="b"/>
              <a:pathLst>
                <a:path w="246507" h="71247" extrusionOk="0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0"/>
            <p:cNvSpPr/>
            <p:nvPr/>
          </p:nvSpPr>
          <p:spPr>
            <a:xfrm>
              <a:off x="2987706" y="4675441"/>
              <a:ext cx="317182" cy="88201"/>
            </a:xfrm>
            <a:custGeom>
              <a:avLst/>
              <a:gdLst/>
              <a:ahLst/>
              <a:cxnLst/>
              <a:rect l="l" t="t" r="r" b="b"/>
              <a:pathLst>
                <a:path w="317182" h="88201" extrusionOk="0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0"/>
            <p:cNvSpPr/>
            <p:nvPr/>
          </p:nvSpPr>
          <p:spPr>
            <a:xfrm>
              <a:off x="3297935" y="4498848"/>
              <a:ext cx="237743" cy="260603"/>
            </a:xfrm>
            <a:custGeom>
              <a:avLst/>
              <a:gdLst/>
              <a:ahLst/>
              <a:cxnLst/>
              <a:rect l="l" t="t" r="r" b="b"/>
              <a:pathLst>
                <a:path w="237743" h="260603" extrusionOk="0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50"/>
          <p:cNvSpPr txBox="1">
            <a:spLocks noGrp="1"/>
          </p:cNvSpPr>
          <p:nvPr>
            <p:ph type="body" idx="1"/>
          </p:nvPr>
        </p:nvSpPr>
        <p:spPr>
          <a:xfrm>
            <a:off x="1035529" y="2866246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50"/>
          <p:cNvSpPr>
            <a:spLocks noGrp="1"/>
          </p:cNvSpPr>
          <p:nvPr>
            <p:ph type="pic" idx="3"/>
          </p:nvPr>
        </p:nvSpPr>
        <p:spPr>
          <a:xfrm>
            <a:off x="1179357" y="1955043"/>
            <a:ext cx="1859144" cy="53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46" y="1066099"/>
            <a:ext cx="5108197" cy="51081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440778" y="1021320"/>
            <a:ext cx="911257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2: web </a:t>
            </a:r>
            <a:r>
              <a:rPr lang="en-US" sz="2800" dirty="0" err="1" smtClean="0"/>
              <a:t>bá</a:t>
            </a:r>
            <a:r>
              <a:rPr lang="en-US" sz="2800" dirty="0" err="1" smtClean="0"/>
              <a:t>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Angular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MongoDB/Firebase</a:t>
            </a:r>
            <a:endParaRPr lang="vi-VN" sz="2800" dirty="0"/>
          </a:p>
        </p:txBody>
      </p:sp>
      <p:pic>
        <p:nvPicPr>
          <p:cNvPr id="4" name="Picture 2" descr="BYTRGKA9frBbnKCAQraS7pdVIdIsmrPnJgI_7h7M9hcRjHrpIgjsgtAWxu7t7LAYRIaRwT8q7n2dNaE1cRPNKkkUVn7r7HWyBjGve1ljJGum84-t2F8SPLkw74953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6" b="24685"/>
          <a:stretch/>
        </p:blipFill>
        <p:spPr bwMode="auto">
          <a:xfrm>
            <a:off x="1308674" y="2414649"/>
            <a:ext cx="10413847" cy="4044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25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2162232" y="2304835"/>
            <a:ext cx="811428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Giai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đoạn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3:</a:t>
            </a:r>
            <a:endParaRPr lang="en-US" sz="2800" dirty="0"/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800" dirty="0" err="1" smtClean="0"/>
              <a:t>Áp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những</a:t>
            </a:r>
            <a:r>
              <a:rPr lang="en-US" sz="2800" dirty="0" smtClean="0"/>
              <a:t> </a:t>
            </a:r>
            <a:r>
              <a:rPr lang="en-US" sz="2800" dirty="0" err="1" smtClean="0"/>
              <a:t>gì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học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thiết</a:t>
            </a:r>
            <a:r>
              <a:rPr lang="en-US" sz="2800" dirty="0" smtClean="0"/>
              <a:t> </a:t>
            </a:r>
            <a:r>
              <a:rPr lang="en-US" sz="2800" dirty="0" err="1" smtClean="0"/>
              <a:t>kế</a:t>
            </a:r>
            <a:r>
              <a:rPr lang="en-US" sz="2800" dirty="0" smtClean="0"/>
              <a:t> </a:t>
            </a:r>
            <a:r>
              <a:rPr lang="en-US" sz="2800" dirty="0" err="1" smtClean="0"/>
              <a:t>một</a:t>
            </a:r>
            <a:r>
              <a:rPr lang="en-US" sz="2800" dirty="0" smtClean="0"/>
              <a:t> </a:t>
            </a:r>
            <a:r>
              <a:rPr lang="en-US" sz="2800" dirty="0" err="1" smtClean="0"/>
              <a:t>trang</a:t>
            </a:r>
            <a:r>
              <a:rPr lang="en-US" sz="2800" dirty="0" smtClean="0"/>
              <a:t> web </a:t>
            </a:r>
            <a:r>
              <a:rPr lang="en-US" sz="2800" dirty="0" err="1" smtClean="0"/>
              <a:t>hoàn</a:t>
            </a:r>
            <a:r>
              <a:rPr lang="en-US" sz="2800" dirty="0" smtClean="0"/>
              <a:t> </a:t>
            </a:r>
            <a:r>
              <a:rPr lang="en-US" sz="2800" dirty="0" err="1" smtClean="0"/>
              <a:t>chỉnh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8542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503448" y="1256212"/>
            <a:ext cx="91125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: </a:t>
            </a:r>
            <a:r>
              <a:rPr lang="en-US" sz="2800" dirty="0" err="1" smtClean="0"/>
              <a:t>Trang</a:t>
            </a:r>
            <a:r>
              <a:rPr lang="en-US" sz="2800" dirty="0" smtClean="0"/>
              <a:t> web </a:t>
            </a:r>
            <a:r>
              <a:rPr lang="en-US" sz="2800" dirty="0" err="1" smtClean="0"/>
              <a:t>ghi</a:t>
            </a:r>
            <a:r>
              <a:rPr lang="en-US" sz="2800" dirty="0" smtClean="0"/>
              <a:t> </a:t>
            </a:r>
            <a:r>
              <a:rPr lang="en-US" sz="2800" dirty="0" err="1" smtClean="0"/>
              <a:t>chú</a:t>
            </a:r>
            <a:r>
              <a:rPr lang="en-US" sz="2800" dirty="0" smtClean="0"/>
              <a:t> online.</a:t>
            </a:r>
            <a:endParaRPr lang="vi-V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76" y="664344"/>
            <a:ext cx="5376427" cy="53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5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2061564" y="601870"/>
            <a:ext cx="911257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smtClean="0"/>
              <a:t>D</a:t>
            </a:r>
            <a:r>
              <a:rPr lang="vi-VN" sz="2800" dirty="0" smtClean="0"/>
              <a:t>esign </a:t>
            </a:r>
            <a:r>
              <a:rPr lang="vi-VN" sz="2800" dirty="0"/>
              <a:t>sprint để brainstorming và lọc ra các chức năng cần thiết để đưa vào project chính.</a:t>
            </a:r>
          </a:p>
        </p:txBody>
      </p:sp>
      <p:pic>
        <p:nvPicPr>
          <p:cNvPr id="6" name="Hình ảnh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22566" y="2030396"/>
            <a:ext cx="8103042" cy="454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 txBox="1"/>
          <p:nvPr/>
        </p:nvSpPr>
        <p:spPr>
          <a:xfrm>
            <a:off x="1506799" y="3064920"/>
            <a:ext cx="2602109" cy="91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Prototypes</a:t>
            </a:r>
            <a:endParaRPr sz="3600" b="1" i="0" u="none" strike="noStrike" cap="non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5"/>
          <p:cNvSpPr/>
          <p:nvPr/>
        </p:nvSpPr>
        <p:spPr>
          <a:xfrm>
            <a:off x="2442094" y="2142997"/>
            <a:ext cx="731520" cy="731520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5"/>
          <p:cNvSpPr/>
          <p:nvPr/>
        </p:nvSpPr>
        <p:spPr>
          <a:xfrm>
            <a:off x="510452" y="276911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6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67" name="Google Shape;867;p65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5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65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72" name="Google Shape;872;p65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5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5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5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23533" y="1770216"/>
            <a:ext cx="6569575" cy="4420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1" name="Google Shape;881;p65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Prototype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Memos’s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main page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717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>
            <a:spLocks noGrp="1"/>
          </p:cNvSpPr>
          <p:nvPr>
            <p:ph type="title" idx="4294967295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910" name="Google Shape;910;p67"/>
          <p:cNvSpPr/>
          <p:nvPr/>
        </p:nvSpPr>
        <p:spPr>
          <a:xfrm>
            <a:off x="120587" y="923192"/>
            <a:ext cx="457205" cy="45720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67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912" name="Google Shape;91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67"/>
          <p:cNvSpPr/>
          <p:nvPr/>
        </p:nvSpPr>
        <p:spPr>
          <a:xfrm>
            <a:off x="135739" y="2777908"/>
            <a:ext cx="457211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67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922" name="Google Shape;922;p6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723" y="2012259"/>
            <a:ext cx="7803081" cy="410474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927" name="Google Shape;927;p67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Main page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705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Kinh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nghiệm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1"/>
          <p:cNvSpPr txBox="1"/>
          <p:nvPr/>
        </p:nvSpPr>
        <p:spPr>
          <a:xfrm>
            <a:off x="1929590" y="2767281"/>
            <a:ext cx="1422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 b="0" i="0" u="none" strike="noStrike" cap="none" dirty="0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555016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3337" y="787394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4322500" y="589206"/>
            <a:ext cx="7869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Kiến thức chuyên môn :</a:t>
            </a: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870071" y="920194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828;p8"/>
          <p:cNvSpPr txBox="1"/>
          <p:nvPr/>
        </p:nvSpPr>
        <p:spPr>
          <a:xfrm>
            <a:off x="3870071" y="1631300"/>
            <a:ext cx="9084526" cy="178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 smtClean="0"/>
              <a:t>Học</a:t>
            </a:r>
            <a:r>
              <a:rPr lang="en-US" sz="2800" dirty="0" smtClean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smtClean="0"/>
              <a:t>Angular</a:t>
            </a:r>
            <a:r>
              <a:rPr lang="en-US" sz="2800" dirty="0"/>
              <a:t>, </a:t>
            </a:r>
            <a:r>
              <a:rPr lang="en-US" sz="2800" dirty="0" smtClean="0"/>
              <a:t>Front-end </a:t>
            </a:r>
            <a:r>
              <a:rPr lang="en-US" sz="2800" dirty="0" err="1"/>
              <a:t>và</a:t>
            </a:r>
            <a:r>
              <a:rPr lang="en-US" sz="2800" dirty="0"/>
              <a:t> B</a:t>
            </a:r>
            <a:r>
              <a:rPr lang="en-US" sz="2800" dirty="0" smtClean="0"/>
              <a:t>ack-end.</a:t>
            </a:r>
            <a:endParaRPr lang="en-US" sz="2800" dirty="0" smtClean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 smtClean="0"/>
              <a:t>Học </a:t>
            </a:r>
            <a:r>
              <a:rPr lang="vi-VN" sz="2800" dirty="0"/>
              <a:t>cách tìm và sửa lỗi, tư duy lập trình cơ</a:t>
            </a:r>
            <a:r>
              <a:rPr lang="en-US" sz="2800" dirty="0"/>
              <a:t> </a:t>
            </a:r>
            <a:r>
              <a:rPr lang="vi-VN" sz="2800" dirty="0" smtClean="0"/>
              <a:t>bản</a:t>
            </a:r>
            <a:r>
              <a:rPr lang="en-US" sz="2800" dirty="0" smtClean="0"/>
              <a:t>.</a:t>
            </a:r>
            <a:endParaRPr lang="en-US" sz="2800" i="1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8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0116" y="377586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4322500" y="589206"/>
            <a:ext cx="78695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 mềm:</a:t>
            </a:r>
          </a:p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870071" y="920194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828;p8"/>
          <p:cNvSpPr txBox="1"/>
          <p:nvPr/>
        </p:nvSpPr>
        <p:spPr>
          <a:xfrm>
            <a:off x="3870071" y="3806586"/>
            <a:ext cx="9084526" cy="178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 smtClean="0"/>
              <a:t>Quy </a:t>
            </a:r>
            <a:r>
              <a:rPr lang="vi-VN" sz="2800" dirty="0"/>
              <a:t>tắc văn hóa của công ty.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/>
              <a:t>Kỹ năng làm việc nhóm.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/>
              <a:t>Cách đối phó với áp lực.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/>
              <a:t>Viết báo cáo, trình bày powerpoint.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endParaRPr lang="en-US" sz="2800" dirty="0" smtClean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06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/>
          <p:nvPr/>
        </p:nvSpPr>
        <p:spPr>
          <a:xfrm>
            <a:off x="3824324" y="3075057"/>
            <a:ext cx="7676982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E20000"/>
              </a:buClr>
              <a:buSzPts val="4000"/>
            </a:pP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Lê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Thanh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Bảo</a:t>
            </a:r>
            <a:endParaRPr lang="en-US" sz="4000" b="1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buClr>
                <a:srgbClr val="E20000"/>
              </a:buClr>
              <a:buSzPts val="4000"/>
            </a:pP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70807315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"/>
          <p:cNvSpPr txBox="1"/>
          <p:nvPr/>
        </p:nvSpPr>
        <p:spPr>
          <a:xfrm>
            <a:off x="2053426" y="2767275"/>
            <a:ext cx="14547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8000" b="0" i="0" u="none" strike="noStrike" cap="none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"/>
          <p:cNvSpPr/>
          <p:nvPr/>
        </p:nvSpPr>
        <p:spPr>
          <a:xfrm>
            <a:off x="3824323" y="3075057"/>
            <a:ext cx="610824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Những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công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cụ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hỗ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trợ</a:t>
            </a:r>
            <a:endParaRPr sz="4000" b="1" i="0" u="none" strike="noStrike" cap="none" dirty="0">
              <a:solidFill>
                <a:srgbClr val="2B309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792" name="Google Shape;792;p5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750" y="2842318"/>
            <a:ext cx="5539154" cy="553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"/>
          <p:cNvSpPr txBox="1"/>
          <p:nvPr/>
        </p:nvSpPr>
        <p:spPr>
          <a:xfrm>
            <a:off x="1112113" y="1535316"/>
            <a:ext cx="6807093" cy="327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200000"/>
              </a:lnSpc>
              <a:buClr>
                <a:schemeClr val="dk1"/>
              </a:buClr>
              <a:buSzPts val="3000"/>
            </a:pPr>
            <a:r>
              <a:rPr lang="vi-VN" sz="2000" dirty="0"/>
              <a:t>Mục </a:t>
            </a:r>
            <a:r>
              <a:rPr lang="vi-VN" sz="2000" dirty="0" smtClean="0"/>
              <a:t>tiêu</a:t>
            </a:r>
            <a:r>
              <a:rPr lang="en-US" sz="2000" dirty="0" smtClean="0"/>
              <a:t>: 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000" dirty="0">
                <a:solidFill>
                  <a:srgbClr val="0C0C0C"/>
                </a:solidFill>
              </a:rPr>
              <a:t>Tiếp xúc với môi trường công </a:t>
            </a:r>
            <a:r>
              <a:rPr lang="vi-VN" sz="2000" dirty="0" smtClean="0">
                <a:solidFill>
                  <a:srgbClr val="0C0C0C"/>
                </a:solidFill>
              </a:rPr>
              <a:t>sở</a:t>
            </a:r>
            <a:r>
              <a:rPr lang="en-US" sz="2000" dirty="0" smtClean="0">
                <a:solidFill>
                  <a:srgbClr val="0C0C0C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>
                <a:solidFill>
                  <a:srgbClr val="0C0C0C"/>
                </a:solidFill>
              </a:rPr>
              <a:t>Cải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thiện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kỹ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năng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mềm</a:t>
            </a:r>
            <a:r>
              <a:rPr lang="en-US" sz="2000" dirty="0">
                <a:solidFill>
                  <a:srgbClr val="0C0C0C"/>
                </a:solidFill>
              </a:rPr>
              <a:t> &amp; </a:t>
            </a:r>
            <a:r>
              <a:rPr lang="en-US" sz="2000" dirty="0" err="1">
                <a:solidFill>
                  <a:srgbClr val="0C0C0C"/>
                </a:solidFill>
              </a:rPr>
              <a:t>kỹ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năng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lập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trình</a:t>
            </a:r>
            <a:r>
              <a:rPr lang="en-US" sz="2000" dirty="0">
                <a:solidFill>
                  <a:srgbClr val="0C0C0C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000" dirty="0">
                <a:solidFill>
                  <a:srgbClr val="0C0C0C"/>
                </a:solidFill>
              </a:rPr>
              <a:t>Tìm định hướng về chuyên ngành.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endParaRPr sz="2000" b="0" u="none" strike="noStrike" cap="none" dirty="0">
              <a:solidFill>
                <a:srgbClr val="0C0C0C"/>
              </a:solidFill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87" y="153531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2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138774" y="442480"/>
            <a:ext cx="81142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1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0219F-EF56-48C9-9194-79C1E487C33A}"/>
              </a:ext>
            </a:extLst>
          </p:cNvPr>
          <p:cNvPicPr/>
          <p:nvPr/>
        </p:nvPicPr>
        <p:blipFill rotWithShape="1">
          <a:blip r:embed="rId3"/>
          <a:srcRect t="4492"/>
          <a:stretch/>
        </p:blipFill>
        <p:spPr>
          <a:xfrm>
            <a:off x="1393192" y="1342239"/>
            <a:ext cx="9797722" cy="5388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64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440778" y="1021320"/>
            <a:ext cx="911257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2: web </a:t>
            </a:r>
            <a:r>
              <a:rPr lang="en-US" sz="2800" dirty="0" err="1" smtClean="0"/>
              <a:t>bá</a:t>
            </a:r>
            <a:r>
              <a:rPr lang="en-US" sz="2800" dirty="0" err="1" smtClean="0"/>
              <a:t>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Angular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MongoDB/Firebase</a:t>
            </a:r>
            <a:endParaRPr lang="vi-VN" sz="2800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D0D10920-E75A-4E3C-A1C8-A68810BF4D1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" t="3425" r="2388" b="62814"/>
          <a:stretch/>
        </p:blipFill>
        <p:spPr bwMode="auto">
          <a:xfrm>
            <a:off x="1778466" y="2313982"/>
            <a:ext cx="8774884" cy="44849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7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503448" y="1256212"/>
            <a:ext cx="91125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: </a:t>
            </a:r>
            <a:r>
              <a:rPr lang="en-US" sz="2800" dirty="0" err="1" smtClean="0"/>
              <a:t>Trang</a:t>
            </a:r>
            <a:r>
              <a:rPr lang="en-US" sz="2800" dirty="0" smtClean="0"/>
              <a:t> web </a:t>
            </a:r>
            <a:r>
              <a:rPr lang="en-US" sz="2800" dirty="0" err="1" smtClean="0"/>
              <a:t>ghi</a:t>
            </a:r>
            <a:r>
              <a:rPr lang="en-US" sz="2800" dirty="0" smtClean="0"/>
              <a:t> </a:t>
            </a:r>
            <a:r>
              <a:rPr lang="en-US" sz="2800" dirty="0" err="1" smtClean="0"/>
              <a:t>chú</a:t>
            </a:r>
            <a:r>
              <a:rPr lang="en-US" sz="2800" dirty="0" smtClean="0"/>
              <a:t> online.</a:t>
            </a:r>
            <a:endParaRPr lang="vi-V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76" y="664344"/>
            <a:ext cx="5376427" cy="53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6"/>
          <p:cNvSpPr txBox="1">
            <a:spLocks noGrp="1"/>
          </p:cNvSpPr>
          <p:nvPr>
            <p:ph type="title" idx="4294967295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887" name="Google Shape;887;p66"/>
          <p:cNvSpPr/>
          <p:nvPr/>
        </p:nvSpPr>
        <p:spPr>
          <a:xfrm>
            <a:off x="120587" y="923192"/>
            <a:ext cx="457205" cy="45720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6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889" name="Google Shape;889;p6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p66"/>
          <p:cNvSpPr/>
          <p:nvPr/>
        </p:nvSpPr>
        <p:spPr>
          <a:xfrm>
            <a:off x="135739" y="2777908"/>
            <a:ext cx="457211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66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899" name="Google Shape;899;p6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2425" y="1734514"/>
            <a:ext cx="7705462" cy="405339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904" name="Google Shape;904;p66"/>
          <p:cNvSpPr txBox="1"/>
          <p:nvPr/>
        </p:nvSpPr>
        <p:spPr>
          <a:xfrm>
            <a:off x="4226169" y="923192"/>
            <a:ext cx="79658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>
                <a:solidFill>
                  <a:schemeClr val="dk1"/>
                </a:solidFill>
              </a:rPr>
              <a:t>Trang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</a:rPr>
              <a:t>đăng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</a:rPr>
              <a:t>nhập</a:t>
            </a:r>
            <a:endParaRPr 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5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>
            <a:spLocks noGrp="1"/>
          </p:cNvSpPr>
          <p:nvPr>
            <p:ph type="title" idx="4294967295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910" name="Google Shape;910;p67"/>
          <p:cNvSpPr/>
          <p:nvPr/>
        </p:nvSpPr>
        <p:spPr>
          <a:xfrm>
            <a:off x="120587" y="923192"/>
            <a:ext cx="457205" cy="45720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67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912" name="Google Shape;91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67"/>
          <p:cNvSpPr/>
          <p:nvPr/>
        </p:nvSpPr>
        <p:spPr>
          <a:xfrm>
            <a:off x="135739" y="2777908"/>
            <a:ext cx="457211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67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922" name="Google Shape;922;p67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65723" y="2012259"/>
            <a:ext cx="7803081" cy="4104746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927" name="Google Shape;927;p67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800" dirty="0" smtClean="0">
                <a:solidFill>
                  <a:schemeClr val="dk1"/>
                </a:solidFill>
              </a:rPr>
              <a:t>Main page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76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Kinh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nghiệm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1"/>
          <p:cNvSpPr txBox="1"/>
          <p:nvPr/>
        </p:nvSpPr>
        <p:spPr>
          <a:xfrm>
            <a:off x="1929590" y="2767281"/>
            <a:ext cx="1422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 b="0" i="0" u="none" strike="noStrike" cap="none" dirty="0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4921231"/>
      </p:ext>
    </p:extLst>
  </p:cSld>
  <p:clrMapOvr>
    <a:masterClrMapping/>
  </p:clrMapOvr>
  <p:transition spd="med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3337" y="787394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4322500" y="589206"/>
            <a:ext cx="7869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Kiến thức chuyên môn :</a:t>
            </a: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870071" y="920194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828;p8"/>
          <p:cNvSpPr txBox="1"/>
          <p:nvPr/>
        </p:nvSpPr>
        <p:spPr>
          <a:xfrm>
            <a:off x="3870071" y="1635616"/>
            <a:ext cx="9084526" cy="240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 smtClean="0">
                <a:solidFill>
                  <a:srgbClr val="0C0C0C"/>
                </a:solidFill>
              </a:rPr>
              <a:t>Ngôn</a:t>
            </a:r>
            <a:r>
              <a:rPr lang="en-US" sz="2800" dirty="0" smtClean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ngữ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lập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trình</a:t>
            </a:r>
            <a:r>
              <a:rPr lang="en-US" sz="2800" dirty="0">
                <a:solidFill>
                  <a:srgbClr val="0C0C0C"/>
                </a:solidFill>
              </a:rPr>
              <a:t> web HTML, CSS, </a:t>
            </a:r>
            <a:r>
              <a:rPr lang="en-US" sz="2800" dirty="0" smtClean="0">
                <a:solidFill>
                  <a:srgbClr val="0C0C0C"/>
                </a:solidFill>
              </a:rPr>
              <a:t>JS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 smtClean="0">
                <a:solidFill>
                  <a:srgbClr val="0C0C0C"/>
                </a:solidFill>
              </a:rPr>
              <a:t>Sử</a:t>
            </a:r>
            <a:r>
              <a:rPr lang="en-US" sz="2800" dirty="0" smtClean="0">
                <a:solidFill>
                  <a:srgbClr val="0C0C0C"/>
                </a:solidFill>
              </a:rPr>
              <a:t> </a:t>
            </a:r>
            <a:r>
              <a:rPr lang="en-US" sz="2800" dirty="0" err="1" smtClean="0">
                <a:solidFill>
                  <a:srgbClr val="0C0C0C"/>
                </a:solidFill>
              </a:rPr>
              <a:t>dụng</a:t>
            </a:r>
            <a:r>
              <a:rPr lang="en-US" sz="2800" dirty="0" smtClean="0">
                <a:solidFill>
                  <a:srgbClr val="0C0C0C"/>
                </a:solidFill>
              </a:rPr>
              <a:t> Angular </a:t>
            </a:r>
            <a:r>
              <a:rPr lang="en-US" sz="2800" dirty="0" err="1" smtClean="0">
                <a:solidFill>
                  <a:srgbClr val="0C0C0C"/>
                </a:solidFill>
              </a:rPr>
              <a:t>và</a:t>
            </a:r>
            <a:r>
              <a:rPr lang="en-US" sz="2800" dirty="0" smtClean="0">
                <a:solidFill>
                  <a:srgbClr val="0C0C0C"/>
                </a:solidFill>
              </a:rPr>
              <a:t> Angular Material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>
                <a:solidFill>
                  <a:srgbClr val="0C0C0C"/>
                </a:solidFill>
              </a:rPr>
              <a:t>Tạo server </a:t>
            </a:r>
            <a:r>
              <a:rPr lang="vi-VN" sz="2800" dirty="0" smtClean="0">
                <a:solidFill>
                  <a:srgbClr val="0C0C0C"/>
                </a:solidFill>
              </a:rPr>
              <a:t>dữ </a:t>
            </a:r>
            <a:r>
              <a:rPr lang="vi-VN" sz="2800" dirty="0">
                <a:solidFill>
                  <a:srgbClr val="0C0C0C"/>
                </a:solidFill>
              </a:rPr>
              <a:t>liệu Firebase và MongoDB</a:t>
            </a:r>
            <a:endParaRPr lang="en-US" sz="2800" dirty="0" smtClean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446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0116" y="377586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3870071" y="696204"/>
            <a:ext cx="78695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 mềm:</a:t>
            </a:r>
          </a:p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468418" y="1033787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828;p8"/>
          <p:cNvSpPr txBox="1"/>
          <p:nvPr/>
        </p:nvSpPr>
        <p:spPr>
          <a:xfrm>
            <a:off x="3468418" y="1650296"/>
            <a:ext cx="9084526" cy="406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 smtClean="0">
                <a:solidFill>
                  <a:srgbClr val="0C0C0C"/>
                </a:solidFill>
              </a:rPr>
              <a:t>Hình</a:t>
            </a:r>
            <a:r>
              <a:rPr lang="en-US" sz="2800" dirty="0" smtClean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thành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thói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quen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viết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nhật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ký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công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việc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hằng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 smtClean="0">
                <a:solidFill>
                  <a:srgbClr val="0C0C0C"/>
                </a:solidFill>
              </a:rPr>
              <a:t>ngày</a:t>
            </a:r>
            <a:endParaRPr lang="en-US" sz="2800" dirty="0" smtClean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Kỹ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năng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trình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bày</a:t>
            </a:r>
            <a:r>
              <a:rPr lang="en-US" sz="2800" dirty="0">
                <a:solidFill>
                  <a:srgbClr val="0C0C0C"/>
                </a:solidFill>
              </a:rPr>
              <a:t>, </a:t>
            </a:r>
            <a:r>
              <a:rPr lang="en-US" sz="2800" dirty="0" err="1">
                <a:solidFill>
                  <a:srgbClr val="0C0C0C"/>
                </a:solidFill>
              </a:rPr>
              <a:t>viết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báo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cáo</a:t>
            </a:r>
            <a:r>
              <a:rPr lang="en-US" sz="2800" dirty="0">
                <a:solidFill>
                  <a:srgbClr val="0C0C0C"/>
                </a:solidFill>
              </a:rPr>
              <a:t>, </a:t>
            </a:r>
            <a:r>
              <a:rPr lang="en-US" sz="2800" dirty="0" err="1">
                <a:solidFill>
                  <a:srgbClr val="0C0C0C"/>
                </a:solidFill>
              </a:rPr>
              <a:t>làm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 smtClean="0">
                <a:solidFill>
                  <a:srgbClr val="0C0C0C"/>
                </a:solidFill>
              </a:rPr>
              <a:t>powerpoint</a:t>
            </a:r>
            <a:endParaRPr lang="en-US" sz="2800" dirty="0" smtClean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Quản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lý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thời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gian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tránh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trễ</a:t>
            </a:r>
            <a:r>
              <a:rPr lang="en-US" sz="2800" dirty="0">
                <a:solidFill>
                  <a:srgbClr val="0C0C0C"/>
                </a:solidFill>
              </a:rPr>
              <a:t> deadline.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Làm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việc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nhóm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hiệu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quả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với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quy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trình</a:t>
            </a:r>
            <a:r>
              <a:rPr lang="en-US" sz="2800" dirty="0">
                <a:solidFill>
                  <a:srgbClr val="0C0C0C"/>
                </a:solidFill>
              </a:rPr>
              <a:t> Design Sprint</a:t>
            </a:r>
            <a:endParaRPr lang="en-US" sz="2800" dirty="0" smtClean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96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/>
          <p:nvPr/>
        </p:nvSpPr>
        <p:spPr>
          <a:xfrm>
            <a:off x="3824324" y="3075057"/>
            <a:ext cx="674580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E20000"/>
              </a:buClr>
              <a:buSzPts val="4000"/>
            </a:pP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Hàn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Trung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Kiên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193477"/>
      </p:ext>
    </p:extLst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0"/>
          <p:cNvSpPr txBox="1"/>
          <p:nvPr/>
        </p:nvSpPr>
        <p:spPr>
          <a:xfrm>
            <a:off x="1175108" y="2328797"/>
            <a:ext cx="3129315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CE8108"/>
                </a:solidFill>
                <a:latin typeface="Arial"/>
                <a:ea typeface="Arial"/>
                <a:cs typeface="Arial"/>
                <a:sym typeface="Arial"/>
              </a:rPr>
              <a:t>HTML, JS, CSS</a:t>
            </a:r>
            <a:r>
              <a:rPr lang="en-US" sz="2800" b="1" i="0" u="none" strike="noStrike" cap="none" dirty="0" smtClean="0">
                <a:solidFill>
                  <a:srgbClr val="CE8108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2800" b="1" i="0" u="none" strike="noStrike" cap="none" dirty="0">
              <a:solidFill>
                <a:srgbClr val="CE81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0"/>
          <p:cNvSpPr txBox="1"/>
          <p:nvPr/>
        </p:nvSpPr>
        <p:spPr>
          <a:xfrm>
            <a:off x="4399969" y="2328797"/>
            <a:ext cx="3659218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80000"/>
              </a:lnSpc>
              <a:buSzPts val="2800"/>
            </a:pPr>
            <a:r>
              <a:rPr lang="en-US" sz="2800" b="1" dirty="0" smtClean="0">
                <a:solidFill>
                  <a:srgbClr val="FF0000"/>
                </a:solidFill>
              </a:rPr>
              <a:t>Angular</a:t>
            </a:r>
            <a:endParaRPr sz="2800" b="1" i="0" u="none" strike="noStrike" cap="none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7441037" y="2328797"/>
            <a:ext cx="4522075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80000"/>
              </a:lnSpc>
              <a:buSzPts val="2800"/>
            </a:pPr>
            <a:r>
              <a:rPr lang="en-US" sz="2800" b="1" dirty="0" smtClean="0">
                <a:solidFill>
                  <a:srgbClr val="385623"/>
                </a:solidFill>
              </a:rPr>
              <a:t>MongoDB, </a:t>
            </a:r>
            <a:r>
              <a:rPr lang="en-US" sz="2800" b="1" dirty="0" smtClean="0">
                <a:solidFill>
                  <a:srgbClr val="385623"/>
                </a:solidFill>
              </a:rPr>
              <a:t>Firebase</a:t>
            </a:r>
            <a:endParaRPr lang="en-US" sz="2800" b="1" dirty="0">
              <a:solidFill>
                <a:srgbClr val="385623"/>
              </a:solidFill>
            </a:endParaRPr>
          </a:p>
          <a:p>
            <a:pPr lvl="0" algn="ctr">
              <a:lnSpc>
                <a:spcPct val="80000"/>
              </a:lnSpc>
              <a:buSzPts val="2800"/>
            </a:pPr>
            <a:endParaRPr sz="2800" b="1" i="0" u="none" strike="noStrike" cap="none" dirty="0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2" descr="Image result for html css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54" y="3108535"/>
            <a:ext cx="4290022" cy="239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vSx4lfKp0ilecQzcUv71w0Z2zQksnUbVcvDeANtc8dbr56lLpUyPpGZqCqbR5Xj34rw27F_grilf-9P4Gz_Pp2aLhE-uzoalhjFR_i7-Z0n8Yxh9w3X_J1os9t2Bk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19" y="3037936"/>
            <a:ext cx="2463718" cy="246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_SuQoYa_nUVqaMNyFp5R33Sp5OZSZP7v9WicD4eFfqE51EFWbJe13Fl3IlV9h8TlXlhJ1OnH_pGNp-sjwAhzW6dK3cCV9ANlVXVJWQBoQNybcJbLTAMtcrOYd87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33" y="3018217"/>
            <a:ext cx="2284522" cy="268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 descr="Firebase, Bài mở đầu: Giới thiệu về Firebase. - Eitgu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6848" y="2732428"/>
            <a:ext cx="3265460" cy="296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"/>
          <p:cNvSpPr txBox="1"/>
          <p:nvPr/>
        </p:nvSpPr>
        <p:spPr>
          <a:xfrm>
            <a:off x="1112113" y="1535316"/>
            <a:ext cx="6807093" cy="327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200000"/>
              </a:lnSpc>
              <a:buClr>
                <a:schemeClr val="dk1"/>
              </a:buClr>
              <a:buSzPts val="3000"/>
            </a:pPr>
            <a:r>
              <a:rPr lang="vi-VN" sz="2000" dirty="0"/>
              <a:t>Mục </a:t>
            </a:r>
            <a:r>
              <a:rPr lang="vi-VN" sz="2000" dirty="0" smtClean="0"/>
              <a:t>tiêu</a:t>
            </a:r>
            <a:r>
              <a:rPr lang="en-US" sz="2000" dirty="0" smtClean="0"/>
              <a:t>: </a:t>
            </a:r>
            <a:endParaRPr lang="en-US" sz="2000" b="0" i="0" u="none" strike="noStrike" cap="none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/>
              <a:t>Củng</a:t>
            </a:r>
            <a:r>
              <a:rPr lang="en-US" sz="2000" dirty="0"/>
              <a:t> </a:t>
            </a:r>
            <a:r>
              <a:rPr lang="en-US" sz="2000" dirty="0" err="1"/>
              <a:t>cố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kiến</a:t>
            </a:r>
            <a:r>
              <a:rPr lang="en-US" sz="2000" dirty="0"/>
              <a:t> </a:t>
            </a:r>
            <a:r>
              <a:rPr lang="en-US" sz="2000" dirty="0" err="1"/>
              <a:t>thức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môn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quen</a:t>
            </a:r>
            <a:r>
              <a:rPr lang="en-US" sz="2000" dirty="0"/>
              <a:t> </a:t>
            </a:r>
            <a:r>
              <a:rPr lang="en-US" sz="2000" dirty="0" err="1"/>
              <a:t>tốt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môi</a:t>
            </a:r>
            <a:r>
              <a:rPr lang="en-US" sz="2000" dirty="0"/>
              <a:t> </a:t>
            </a:r>
            <a:r>
              <a:rPr lang="en-US" sz="2000" dirty="0" err="1"/>
              <a:t>trường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chuyên</a:t>
            </a:r>
            <a:r>
              <a:rPr lang="en-US" sz="2000" dirty="0"/>
              <a:t> </a:t>
            </a:r>
            <a:r>
              <a:rPr lang="en-US" sz="2000" dirty="0" err="1"/>
              <a:t>nghiệp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rõ</a:t>
            </a:r>
            <a:r>
              <a:rPr lang="en-US" sz="2000" dirty="0"/>
              <a:t> </a:t>
            </a:r>
            <a:r>
              <a:rPr lang="en-US" sz="2000" dirty="0" err="1"/>
              <a:t>ràng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ngành</a:t>
            </a:r>
            <a:r>
              <a:rPr lang="en-US" sz="2000" dirty="0"/>
              <a:t> </a:t>
            </a:r>
            <a:r>
              <a:rPr lang="en-US" sz="2000" dirty="0" err="1"/>
              <a:t>nghề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mình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/>
              <a:t>Cải</a:t>
            </a:r>
            <a:r>
              <a:rPr lang="en-US" sz="2000" dirty="0"/>
              <a:t> </a:t>
            </a:r>
            <a:r>
              <a:rPr lang="en-US" sz="2000" dirty="0" err="1"/>
              <a:t>thiện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sung </a:t>
            </a:r>
            <a:r>
              <a:rPr lang="en-US" sz="2000" dirty="0" err="1"/>
              <a:t>kĩ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 </a:t>
            </a:r>
            <a:r>
              <a:rPr lang="en-US" sz="2000" dirty="0" err="1"/>
              <a:t>mềm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nhóm</a:t>
            </a:r>
            <a:r>
              <a:rPr lang="en-US" sz="2000" dirty="0"/>
              <a:t>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endParaRPr sz="2000" b="0" i="1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87" y="153531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14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138774" y="442480"/>
            <a:ext cx="81142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1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B423B-933E-434C-BD35-3059F2A469E7}"/>
              </a:ext>
            </a:extLst>
          </p:cNvPr>
          <p:cNvPicPr/>
          <p:nvPr/>
        </p:nvPicPr>
        <p:blipFill rotWithShape="1">
          <a:blip r:embed="rId3"/>
          <a:srcRect t="5277"/>
          <a:stretch/>
        </p:blipFill>
        <p:spPr>
          <a:xfrm>
            <a:off x="1138774" y="1233182"/>
            <a:ext cx="10825717" cy="4821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7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440778" y="1021320"/>
            <a:ext cx="9112572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2: web </a:t>
            </a:r>
            <a:r>
              <a:rPr lang="en-US" sz="2800" dirty="0" err="1" smtClean="0"/>
              <a:t>bá</a:t>
            </a:r>
            <a:r>
              <a:rPr lang="en-US" sz="2800" dirty="0" err="1" smtClean="0"/>
              <a:t>n</a:t>
            </a:r>
            <a:r>
              <a:rPr lang="en-US" sz="2800" dirty="0" smtClean="0"/>
              <a:t> </a:t>
            </a:r>
            <a:r>
              <a:rPr lang="en-US" sz="2800" dirty="0" err="1" smtClean="0"/>
              <a:t>hàng</a:t>
            </a:r>
            <a:r>
              <a:rPr lang="en-US" sz="2800" dirty="0" smtClean="0"/>
              <a:t> Angular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MongoDB/Firebase</a:t>
            </a:r>
            <a:endParaRPr lang="vi-VN" sz="2800" dirty="0"/>
          </a:p>
        </p:txBody>
      </p:sp>
      <p:pic>
        <p:nvPicPr>
          <p:cNvPr id="2050" name="Picture 2" descr="https://scontent.xx.fbcdn.net/v/t1.15752-0/p403x403/158770858_778374706119087_3482361045101679093_n.png?_nc_cat=109&amp;ccb=1-3&amp;_nc_sid=f79d6e&amp;_nc_ohc=OOIYHorWK2QAX8-RbIL&amp;_nc_ad=z-m&amp;_nc_cid=0&amp;_nc_ht=scontent.xx&amp;_nc_tp=30&amp;oh=55dc060ac159ee22e6698862c9d6655b&amp;oe=6070FDE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t="8122"/>
          <a:stretch/>
        </p:blipFill>
        <p:spPr bwMode="auto">
          <a:xfrm>
            <a:off x="1877006" y="2313982"/>
            <a:ext cx="8793790" cy="4469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503448" y="1256212"/>
            <a:ext cx="91125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Đề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: </a:t>
            </a:r>
            <a:r>
              <a:rPr lang="en-US" sz="2800" dirty="0" err="1" smtClean="0"/>
              <a:t>Trang</a:t>
            </a:r>
            <a:r>
              <a:rPr lang="en-US" sz="2800" dirty="0" smtClean="0"/>
              <a:t> web </a:t>
            </a:r>
            <a:r>
              <a:rPr lang="en-US" sz="2800" dirty="0" err="1" smtClean="0"/>
              <a:t>ghi</a:t>
            </a:r>
            <a:r>
              <a:rPr lang="en-US" sz="2800" dirty="0" smtClean="0"/>
              <a:t> </a:t>
            </a:r>
            <a:r>
              <a:rPr lang="en-US" sz="2800" dirty="0" err="1" smtClean="0"/>
              <a:t>chú</a:t>
            </a:r>
            <a:r>
              <a:rPr lang="en-US" sz="2800" dirty="0" smtClean="0"/>
              <a:t> online.</a:t>
            </a:r>
            <a:endParaRPr lang="vi-V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76" y="664344"/>
            <a:ext cx="5376427" cy="537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6"/>
          <p:cNvSpPr txBox="1">
            <a:spLocks noGrp="1"/>
          </p:cNvSpPr>
          <p:nvPr>
            <p:ph type="title" idx="4294967295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887" name="Google Shape;887;p66"/>
          <p:cNvSpPr/>
          <p:nvPr/>
        </p:nvSpPr>
        <p:spPr>
          <a:xfrm>
            <a:off x="120587" y="923192"/>
            <a:ext cx="457205" cy="45720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6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889" name="Google Shape;889;p66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p66"/>
          <p:cNvSpPr/>
          <p:nvPr/>
        </p:nvSpPr>
        <p:spPr>
          <a:xfrm>
            <a:off x="135739" y="2777908"/>
            <a:ext cx="457211" cy="45720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66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899" name="Google Shape;899;p66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2425" y="1734514"/>
            <a:ext cx="7705462" cy="4053394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352"/>
              </a:srgbClr>
            </a:outerShdw>
          </a:effectLst>
        </p:spPr>
      </p:pic>
      <p:sp>
        <p:nvSpPr>
          <p:cNvPr id="904" name="Google Shape;904;p66"/>
          <p:cNvSpPr txBox="1"/>
          <p:nvPr/>
        </p:nvSpPr>
        <p:spPr>
          <a:xfrm>
            <a:off x="4226169" y="923192"/>
            <a:ext cx="79658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>
                <a:solidFill>
                  <a:schemeClr val="dk1"/>
                </a:solidFill>
              </a:rPr>
              <a:t>Trang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</a:rPr>
              <a:t>đăng</a:t>
            </a:r>
            <a:r>
              <a:rPr lang="en-US" sz="2800" dirty="0" smtClean="0">
                <a:solidFill>
                  <a:schemeClr val="dk1"/>
                </a:solidFill>
              </a:rPr>
              <a:t> </a:t>
            </a:r>
            <a:r>
              <a:rPr lang="en-US" sz="2800" dirty="0" err="1" smtClean="0">
                <a:solidFill>
                  <a:schemeClr val="dk1"/>
                </a:solidFill>
              </a:rPr>
              <a:t>nhập</a:t>
            </a:r>
            <a:endParaRPr lang="en-US"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Kinh</a:t>
            </a:r>
            <a:r>
              <a:rPr lang="en-US" sz="4000" b="1" i="0" u="none" strike="noStrike" cap="none" dirty="0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i="0" u="none" strike="noStrike" cap="none" dirty="0" err="1" smtClean="0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nghiệm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1"/>
          <p:cNvSpPr txBox="1"/>
          <p:nvPr/>
        </p:nvSpPr>
        <p:spPr>
          <a:xfrm>
            <a:off x="1929590" y="2767281"/>
            <a:ext cx="14223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8000" b="0" i="0" u="none" strike="noStrike" cap="none" dirty="0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489922"/>
      </p:ext>
    </p:extLst>
  </p:cSld>
  <p:clrMapOvr>
    <a:masterClrMapping/>
  </p:clrMapOvr>
  <p:transition spd="med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13337" y="787394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4322500" y="589206"/>
            <a:ext cx="7869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Kiến thức chuyên môn :</a:t>
            </a: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870071" y="920194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828;p8"/>
          <p:cNvSpPr txBox="1"/>
          <p:nvPr/>
        </p:nvSpPr>
        <p:spPr>
          <a:xfrm>
            <a:off x="3870071" y="1537452"/>
            <a:ext cx="9084526" cy="332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800" dirty="0" smtClean="0">
                <a:solidFill>
                  <a:srgbClr val="0C0C0C"/>
                </a:solidFill>
              </a:rPr>
              <a:t>Học </a:t>
            </a:r>
            <a:r>
              <a:rPr lang="vi-VN" sz="2800" dirty="0">
                <a:solidFill>
                  <a:srgbClr val="0C0C0C"/>
                </a:solidFill>
              </a:rPr>
              <a:t>được cách sử dụng ngôn ngữ HTML, CSS, </a:t>
            </a:r>
            <a:r>
              <a:rPr lang="en-US" sz="2800" dirty="0">
                <a:solidFill>
                  <a:srgbClr val="0C0C0C"/>
                </a:solidFill>
              </a:rPr>
              <a:t>J</a:t>
            </a:r>
            <a:r>
              <a:rPr lang="vi-VN" sz="2800" dirty="0" smtClean="0">
                <a:solidFill>
                  <a:srgbClr val="0C0C0C"/>
                </a:solidFill>
              </a:rPr>
              <a:t>avascript</a:t>
            </a:r>
            <a:endParaRPr lang="en-US" sz="2800" dirty="0" smtClean="0">
              <a:solidFill>
                <a:srgbClr val="0C0C0C"/>
              </a:solidFill>
            </a:endParaRP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Kết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hợp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sử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dụng</a:t>
            </a:r>
            <a:r>
              <a:rPr lang="en-US" sz="2800" dirty="0">
                <a:solidFill>
                  <a:srgbClr val="0C0C0C"/>
                </a:solidFill>
              </a:rPr>
              <a:t> Angular </a:t>
            </a:r>
            <a:r>
              <a:rPr lang="en-US" sz="2800" dirty="0" err="1">
                <a:solidFill>
                  <a:srgbClr val="0C0C0C"/>
                </a:solidFill>
              </a:rPr>
              <a:t>và</a:t>
            </a:r>
            <a:r>
              <a:rPr lang="en-US" sz="2800" dirty="0">
                <a:solidFill>
                  <a:srgbClr val="0C0C0C"/>
                </a:solidFill>
              </a:rPr>
              <a:t> Angular </a:t>
            </a:r>
            <a:r>
              <a:rPr lang="en-US" sz="2800" dirty="0" smtClean="0">
                <a:solidFill>
                  <a:srgbClr val="0C0C0C"/>
                </a:solidFill>
              </a:rPr>
              <a:t>UI</a:t>
            </a:r>
          </a:p>
          <a:p>
            <a:pPr marL="34290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Sử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dụng</a:t>
            </a:r>
            <a:r>
              <a:rPr lang="en-US" sz="2800" dirty="0">
                <a:solidFill>
                  <a:srgbClr val="0C0C0C"/>
                </a:solidFill>
              </a:rPr>
              <a:t> MongoDB </a:t>
            </a:r>
            <a:r>
              <a:rPr lang="en-US" sz="2800" dirty="0" err="1">
                <a:solidFill>
                  <a:srgbClr val="0C0C0C"/>
                </a:solidFill>
              </a:rPr>
              <a:t>và</a:t>
            </a:r>
            <a:r>
              <a:rPr lang="en-US" sz="2800" dirty="0">
                <a:solidFill>
                  <a:srgbClr val="0C0C0C"/>
                </a:solidFill>
              </a:rPr>
              <a:t> Firebase</a:t>
            </a:r>
            <a:endParaRPr lang="en-US" sz="2800" dirty="0">
              <a:solidFill>
                <a:srgbClr val="0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33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72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0116" y="377586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020;p72"/>
          <p:cNvSpPr txBox="1"/>
          <p:nvPr/>
        </p:nvSpPr>
        <p:spPr>
          <a:xfrm>
            <a:off x="4322500" y="589206"/>
            <a:ext cx="78695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r>
              <a:rPr lang="vi-VN" sz="28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Kỹ năng mềm:</a:t>
            </a:r>
          </a:p>
          <a:p>
            <a:pPr lvl="0">
              <a:lnSpc>
                <a:spcPct val="200000"/>
              </a:lnSpc>
              <a:buClr>
                <a:srgbClr val="000000"/>
              </a:buClr>
              <a:buSzPts val="2800"/>
            </a:pPr>
            <a:endParaRPr lang="vi-VN" sz="28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956;p69"/>
          <p:cNvGrpSpPr/>
          <p:nvPr/>
        </p:nvGrpSpPr>
        <p:grpSpPr>
          <a:xfrm>
            <a:off x="3870071" y="920194"/>
            <a:ext cx="457200" cy="457200"/>
            <a:chOff x="5053900" y="2021500"/>
            <a:chExt cx="483750" cy="483125"/>
          </a:xfrm>
        </p:grpSpPr>
        <p:sp>
          <p:nvSpPr>
            <p:cNvPr id="18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828;p8"/>
          <p:cNvSpPr txBox="1"/>
          <p:nvPr/>
        </p:nvSpPr>
        <p:spPr>
          <a:xfrm>
            <a:off x="3622243" y="2080714"/>
            <a:ext cx="9084526" cy="178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Cải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thiện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đáng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kể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kĩ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năng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làm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việc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nhóm</a:t>
            </a:r>
            <a:r>
              <a:rPr lang="en-US" sz="2800" dirty="0" smtClean="0">
                <a:solidFill>
                  <a:srgbClr val="0C0C0C"/>
                </a:solidFill>
              </a:rPr>
              <a:t>.</a:t>
            </a: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Quản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lý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 smtClean="0">
                <a:solidFill>
                  <a:srgbClr val="0C0C0C"/>
                </a:solidFill>
              </a:rPr>
              <a:t>thời</a:t>
            </a:r>
            <a:r>
              <a:rPr lang="en-US" sz="2800" dirty="0" smtClean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gian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thực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hiện</a:t>
            </a:r>
            <a:r>
              <a:rPr lang="en-US" sz="2800" dirty="0">
                <a:solidFill>
                  <a:srgbClr val="0C0C0C"/>
                </a:solidFill>
              </a:rPr>
              <a:t> project </a:t>
            </a:r>
            <a:r>
              <a:rPr lang="en-US" sz="2800" dirty="0" err="1">
                <a:solidFill>
                  <a:srgbClr val="0C0C0C"/>
                </a:solidFill>
              </a:rPr>
              <a:t>một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cách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hợp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 smtClean="0">
                <a:solidFill>
                  <a:srgbClr val="0C0C0C"/>
                </a:solidFill>
              </a:rPr>
              <a:t>lí</a:t>
            </a:r>
            <a:r>
              <a:rPr lang="en-US" sz="2800" dirty="0" smtClean="0">
                <a:solidFill>
                  <a:srgbClr val="0C0C0C"/>
                </a:solidFill>
              </a:rPr>
              <a:t>.</a:t>
            </a:r>
            <a:endParaRPr lang="en-US" sz="2800" dirty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800" dirty="0" err="1">
                <a:solidFill>
                  <a:srgbClr val="0C0C0C"/>
                </a:solidFill>
              </a:rPr>
              <a:t>Giao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tiếp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tốt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với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các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thành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viên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trong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err="1">
                <a:solidFill>
                  <a:srgbClr val="0C0C0C"/>
                </a:solidFill>
              </a:rPr>
              <a:t>công</a:t>
            </a:r>
            <a:r>
              <a:rPr lang="en-US" sz="2800" dirty="0">
                <a:solidFill>
                  <a:srgbClr val="0C0C0C"/>
                </a:solidFill>
              </a:rPr>
              <a:t> </a:t>
            </a:r>
            <a:r>
              <a:rPr lang="en-US" sz="2800" dirty="0" smtClean="0">
                <a:solidFill>
                  <a:srgbClr val="0C0C0C"/>
                </a:solidFill>
              </a:rPr>
              <a:t>ty</a:t>
            </a:r>
            <a:r>
              <a:rPr lang="en-US" sz="2800" dirty="0">
                <a:solidFill>
                  <a:srgbClr val="0C0C0C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7942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19"/>
          <p:cNvGrpSpPr/>
          <p:nvPr/>
        </p:nvGrpSpPr>
        <p:grpSpPr>
          <a:xfrm>
            <a:off x="8749110" y="6223809"/>
            <a:ext cx="2983067" cy="370602"/>
            <a:chOff x="256087" y="6401752"/>
            <a:chExt cx="2983067" cy="370602"/>
          </a:xfrm>
        </p:grpSpPr>
        <p:sp>
          <p:nvSpPr>
            <p:cNvPr id="1039" name="Google Shape;1039;p19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256087" y="6401752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19329" h="19325" extrusionOk="0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1" name="Google Shape;10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6125" y="50400"/>
            <a:ext cx="7876252" cy="59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3"/>
          <p:cNvSpPr txBox="1"/>
          <p:nvPr/>
        </p:nvSpPr>
        <p:spPr>
          <a:xfrm>
            <a:off x="1929589" y="2767281"/>
            <a:ext cx="1452641" cy="13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 dirty="0" smtClean="0">
                <a:solidFill>
                  <a:srgbClr val="E2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8000" b="0" i="0" u="none" strike="noStrike" cap="none" dirty="0">
              <a:solidFill>
                <a:srgbClr val="E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E20000"/>
              </a:buClr>
              <a:buSzPts val="4000"/>
            </a:pP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Các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giai</a:t>
            </a:r>
            <a:r>
              <a:rPr lang="en-US" sz="4000" b="1" dirty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đoạn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chính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63"/>
          <p:cNvSpPr/>
          <p:nvPr/>
        </p:nvSpPr>
        <p:spPr>
          <a:xfrm>
            <a:off x="3824324" y="3075057"/>
            <a:ext cx="723236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E20000"/>
              </a:buClr>
              <a:buSzPts val="4000"/>
            </a:pP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Diệp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Thiên</a:t>
            </a:r>
            <a:r>
              <a:rPr lang="en-US" sz="4000" b="1" dirty="0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</a:t>
            </a:r>
            <a:r>
              <a:rPr lang="en-US" sz="4000" b="1" dirty="0" err="1" smtClean="0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Thiên</a:t>
            </a:r>
            <a:endParaRPr sz="4000" b="1" i="0" u="none" strike="noStrike" cap="none" dirty="0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147964432"/>
      </p:ext>
    </p:extLst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"/>
          <p:cNvSpPr txBox="1"/>
          <p:nvPr/>
        </p:nvSpPr>
        <p:spPr>
          <a:xfrm>
            <a:off x="1112114" y="1535316"/>
            <a:ext cx="5901082" cy="327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lnSpc>
                <a:spcPct val="200000"/>
              </a:lnSpc>
              <a:buClr>
                <a:schemeClr val="dk1"/>
              </a:buClr>
              <a:buSzPts val="3000"/>
            </a:pPr>
            <a:r>
              <a:rPr lang="vi-VN" sz="2000" dirty="0"/>
              <a:t>Mục </a:t>
            </a:r>
            <a:r>
              <a:rPr lang="vi-VN" sz="2000" dirty="0" smtClean="0"/>
              <a:t>tiêu</a:t>
            </a:r>
            <a:r>
              <a:rPr lang="en-US" sz="2000" dirty="0" smtClean="0"/>
              <a:t>: </a:t>
            </a:r>
            <a:endParaRPr lang="en-US" sz="2000" b="0" i="0" u="none" strike="noStrike" cap="none" dirty="0" smtClean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 smtClean="0">
                <a:solidFill>
                  <a:srgbClr val="0C0C0C"/>
                </a:solidFill>
              </a:rPr>
              <a:t>Tìm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hiểu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thêm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về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chuyên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ngành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của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 smtClean="0">
                <a:solidFill>
                  <a:srgbClr val="0C0C0C"/>
                </a:solidFill>
              </a:rPr>
              <a:t>mình</a:t>
            </a:r>
            <a:r>
              <a:rPr lang="en-US" sz="2000" dirty="0" smtClean="0">
                <a:solidFill>
                  <a:srgbClr val="0C0C0C"/>
                </a:solidFill>
              </a:rPr>
              <a:t>.</a:t>
            </a:r>
            <a:endParaRPr sz="140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000" dirty="0" smtClean="0">
                <a:solidFill>
                  <a:srgbClr val="0C0C0C"/>
                </a:solidFill>
              </a:rPr>
              <a:t>Định </a:t>
            </a:r>
            <a:r>
              <a:rPr lang="vi-VN" sz="2000" dirty="0">
                <a:solidFill>
                  <a:srgbClr val="0C0C0C"/>
                </a:solidFill>
              </a:rPr>
              <a:t>hướng được tương lai khi ra trường</a:t>
            </a:r>
            <a:r>
              <a:rPr lang="vi-VN" sz="2000" dirty="0" smtClean="0">
                <a:solidFill>
                  <a:srgbClr val="0C0C0C"/>
                </a:solidFill>
              </a:rPr>
              <a:t>.</a:t>
            </a:r>
            <a:endParaRPr lang="en-US" sz="2000" dirty="0" smtClean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vi-VN" sz="2000" dirty="0">
                <a:solidFill>
                  <a:srgbClr val="0C0C0C"/>
                </a:solidFill>
              </a:rPr>
              <a:t>Biết thêm nhiều về công nghệ mới.</a:t>
            </a:r>
            <a:endParaRPr lang="vi-VN" sz="2000" dirty="0">
              <a:solidFill>
                <a:srgbClr val="0C0C0C"/>
              </a:solidFill>
            </a:endParaRPr>
          </a:p>
          <a:p>
            <a:pPr marL="342900" lvl="0" indent="-342900">
              <a:lnSpc>
                <a:spcPct val="200000"/>
              </a:lnSpc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lang="en-US" sz="2000" dirty="0" err="1" smtClean="0">
                <a:solidFill>
                  <a:srgbClr val="0C0C0C"/>
                </a:solidFill>
              </a:rPr>
              <a:t>Rèn</a:t>
            </a:r>
            <a:r>
              <a:rPr lang="en-US" sz="2000" dirty="0" smtClean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luyện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bản</a:t>
            </a:r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err="1">
                <a:solidFill>
                  <a:srgbClr val="0C0C0C"/>
                </a:solidFill>
              </a:rPr>
              <a:t>thân</a:t>
            </a:r>
            <a:r>
              <a:rPr lang="en-US" sz="2000" dirty="0">
                <a:solidFill>
                  <a:srgbClr val="0C0C0C"/>
                </a:solidFill>
              </a:rPr>
              <a:t>.</a:t>
            </a:r>
          </a:p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endParaRPr sz="2000" b="0" i="1" u="none" strike="noStrike" cap="none" dirty="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587" y="1535316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2497792" y="2036388"/>
            <a:ext cx="811428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1: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Học</a:t>
            </a:r>
            <a:r>
              <a:rPr lang="en-US" sz="2800" dirty="0" smtClean="0"/>
              <a:t>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Git</a:t>
            </a:r>
            <a:r>
              <a:rPr lang="en-US" sz="2800" dirty="0" smtClean="0"/>
              <a:t>/Git</a:t>
            </a:r>
            <a:r>
              <a:rPr lang="en-US" sz="2800" dirty="0" smtClean="0"/>
              <a:t>Hub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Học</a:t>
            </a:r>
            <a:r>
              <a:rPr lang="en-US" sz="2800" dirty="0" smtClean="0"/>
              <a:t> HTML, CSS, JS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làm</a:t>
            </a:r>
            <a:r>
              <a:rPr lang="en-US" sz="2800" dirty="0" smtClean="0"/>
              <a:t> web </a:t>
            </a:r>
            <a:r>
              <a:rPr lang="en-US" sz="2800" dirty="0" err="1" smtClean="0"/>
              <a:t>tĩnh</a:t>
            </a:r>
            <a:endParaRPr lang="en-US" sz="2800" dirty="0" smtClean="0"/>
          </a:p>
          <a:p>
            <a:pPr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Làm</a:t>
            </a:r>
            <a:r>
              <a:rPr lang="en-US" sz="2800" dirty="0" smtClean="0"/>
              <a:t> </a:t>
            </a:r>
            <a:r>
              <a:rPr lang="en-US" sz="2800" dirty="0" err="1" smtClean="0"/>
              <a:t>bài</a:t>
            </a:r>
            <a:r>
              <a:rPr lang="en-US" sz="2800" dirty="0" smtClean="0"/>
              <a:t> </a:t>
            </a:r>
            <a:r>
              <a:rPr lang="en-US" sz="2800" dirty="0" err="1" smtClean="0"/>
              <a:t>tập</a:t>
            </a:r>
            <a:r>
              <a:rPr lang="en-US" sz="2800" dirty="0" smtClean="0"/>
              <a:t> code </a:t>
            </a:r>
            <a:r>
              <a:rPr lang="en-US" sz="2800" dirty="0" err="1" smtClean="0"/>
              <a:t>thiếu</a:t>
            </a:r>
            <a:r>
              <a:rPr lang="en-US" sz="2800" dirty="0" smtClean="0"/>
              <a:t> </a:t>
            </a:r>
            <a:r>
              <a:rPr lang="en-US" sz="2800" dirty="0" err="1" smtClean="0"/>
              <a:t>nhi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90488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1138774" y="442480"/>
            <a:ext cx="811428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algn="ctr">
              <a:lnSpc>
                <a:spcPct val="150000"/>
              </a:lnSpc>
              <a:buClr>
                <a:schemeClr val="dk1"/>
              </a:buClr>
              <a:buSzPts val="2000"/>
            </a:pP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quả</a:t>
            </a:r>
            <a:r>
              <a:rPr lang="en-US" sz="2800" dirty="0" smtClean="0"/>
              <a:t> </a:t>
            </a:r>
            <a:r>
              <a:rPr lang="en-US" sz="2800" dirty="0" err="1" smtClean="0"/>
              <a:t>giai</a:t>
            </a:r>
            <a:r>
              <a:rPr lang="en-US" sz="2800" dirty="0" smtClean="0"/>
              <a:t> </a:t>
            </a:r>
            <a:r>
              <a:rPr lang="en-US" sz="2800" dirty="0" err="1" smtClean="0"/>
              <a:t>đoạn</a:t>
            </a:r>
            <a:r>
              <a:rPr lang="en-US" sz="2800" dirty="0" smtClean="0"/>
              <a:t> 1</a:t>
            </a:r>
            <a:endParaRPr lang="en-US" sz="2800" dirty="0"/>
          </a:p>
        </p:txBody>
      </p:sp>
      <p:pic>
        <p:nvPicPr>
          <p:cNvPr id="4" name="Picture 2" descr="eyz8zbDqJgi4KpLENmp-ySd1z04lFsxt2XtvrZSSLWhWqNsTqdo4H6obY69f-c-67wN9ImYvZz6WC7qn12OqHJ6RRIL__WHv--b3GupZJYHqo5xa-EzWCW96S4nUqIWfbji-XX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4" r="1425"/>
          <a:stretch/>
        </p:blipFill>
        <p:spPr bwMode="auto">
          <a:xfrm>
            <a:off x="1479867" y="1172700"/>
            <a:ext cx="9542990" cy="5609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13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1;p65"/>
          <p:cNvSpPr txBox="1"/>
          <p:nvPr/>
        </p:nvSpPr>
        <p:spPr>
          <a:xfrm>
            <a:off x="2162232" y="2304835"/>
            <a:ext cx="8114281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Giai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đoạn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2:</a:t>
            </a:r>
            <a:endParaRPr lang="en-US" sz="2800" dirty="0"/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Học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về</a:t>
            </a:r>
            <a:r>
              <a:rPr kumimoji="0" lang="en-US" sz="28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Angular framework</a:t>
            </a: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tabLst/>
              <a:defRPr/>
            </a:pPr>
            <a:r>
              <a:rPr lang="en-US" sz="2800" baseline="0" dirty="0" err="1" smtClean="0"/>
              <a:t>Học</a:t>
            </a:r>
            <a:r>
              <a:rPr lang="en-US" sz="2800" dirty="0" smtClean="0"/>
              <a:t> </a:t>
            </a:r>
            <a:r>
              <a:rPr lang="en-US" sz="2800" dirty="0" err="1" smtClean="0"/>
              <a:t>về</a:t>
            </a:r>
            <a:r>
              <a:rPr lang="en-US" sz="2800" dirty="0" smtClean="0"/>
              <a:t> </a:t>
            </a:r>
            <a:r>
              <a:rPr lang="en-US" sz="2800" dirty="0" err="1" smtClean="0"/>
              <a:t>NodeJS</a:t>
            </a:r>
            <a:r>
              <a:rPr lang="en-US" sz="2800" dirty="0" smtClean="0"/>
              <a:t> </a:t>
            </a:r>
            <a:r>
              <a:rPr lang="en-US" sz="2800" dirty="0" err="1" smtClean="0"/>
              <a:t>để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r>
              <a:rPr lang="en-US" sz="2800" dirty="0" smtClean="0"/>
              <a:t> Firebase/MongoDB</a:t>
            </a:r>
          </a:p>
        </p:txBody>
      </p:sp>
    </p:spTree>
    <p:extLst>
      <p:ext uri="{BB962C8B-B14F-4D97-AF65-F5344CB8AC3E}">
        <p14:creationId xmlns:p14="http://schemas.microsoft.com/office/powerpoint/2010/main" val="409452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529</Words>
  <Application>Microsoft Office PowerPoint</Application>
  <PresentationFormat>Widescreen</PresentationFormat>
  <Paragraphs>86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Microsoft Yahei</vt:lpstr>
      <vt:lpstr>Arial</vt:lpstr>
      <vt:lpstr>Calibri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Nguyên Lý</dc:creator>
  <cp:lastModifiedBy>ad</cp:lastModifiedBy>
  <cp:revision>29</cp:revision>
  <dcterms:created xsi:type="dcterms:W3CDTF">2021-01-22T12:19:22Z</dcterms:created>
  <dcterms:modified xsi:type="dcterms:W3CDTF">2021-03-11T07:22:13Z</dcterms:modified>
</cp:coreProperties>
</file>